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4"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showGuides="1">
      <p:cViewPr varScale="1">
        <p:scale>
          <a:sx n="63" d="100"/>
          <a:sy n="63" d="100"/>
        </p:scale>
        <p:origin x="2214" y="84"/>
      </p:cViewPr>
      <p:guideLst>
        <p:guide orient="horz" pos="2904"/>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3BA54A6-1ED7-4ED1-84D6-934522B42360}" type="datetimeFigureOut">
              <a:rPr lang="es-US" smtClean="0"/>
              <a:t>10/2/2024</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54FE9E40-AFE7-4C21-811C-FE3DD76511F0}" type="slidenum">
              <a:rPr lang="es-US" smtClean="0"/>
              <a:t>‹Nº›</a:t>
            </a:fld>
            <a:endParaRPr lang="es-US"/>
          </a:p>
        </p:txBody>
      </p:sp>
    </p:spTree>
    <p:extLst>
      <p:ext uri="{BB962C8B-B14F-4D97-AF65-F5344CB8AC3E}">
        <p14:creationId xmlns:p14="http://schemas.microsoft.com/office/powerpoint/2010/main" val="1841611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3BA54A6-1ED7-4ED1-84D6-934522B42360}" type="datetimeFigureOut">
              <a:rPr lang="es-US" smtClean="0"/>
              <a:t>10/2/2024</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54FE9E40-AFE7-4C21-811C-FE3DD76511F0}" type="slidenum">
              <a:rPr lang="es-US" smtClean="0"/>
              <a:t>‹Nº›</a:t>
            </a:fld>
            <a:endParaRPr lang="es-US"/>
          </a:p>
        </p:txBody>
      </p:sp>
    </p:spTree>
    <p:extLst>
      <p:ext uri="{BB962C8B-B14F-4D97-AF65-F5344CB8AC3E}">
        <p14:creationId xmlns:p14="http://schemas.microsoft.com/office/powerpoint/2010/main" val="1606363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3BA54A6-1ED7-4ED1-84D6-934522B42360}" type="datetimeFigureOut">
              <a:rPr lang="es-US" smtClean="0"/>
              <a:t>10/2/2024</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54FE9E40-AFE7-4C21-811C-FE3DD76511F0}" type="slidenum">
              <a:rPr lang="es-US" smtClean="0"/>
              <a:t>‹Nº›</a:t>
            </a:fld>
            <a:endParaRPr lang="es-US"/>
          </a:p>
        </p:txBody>
      </p:sp>
    </p:spTree>
    <p:extLst>
      <p:ext uri="{BB962C8B-B14F-4D97-AF65-F5344CB8AC3E}">
        <p14:creationId xmlns:p14="http://schemas.microsoft.com/office/powerpoint/2010/main" val="2806467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3BA54A6-1ED7-4ED1-84D6-934522B42360}" type="datetimeFigureOut">
              <a:rPr lang="es-US" smtClean="0"/>
              <a:t>10/2/2024</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54FE9E40-AFE7-4C21-811C-FE3DD76511F0}" type="slidenum">
              <a:rPr lang="es-US" smtClean="0"/>
              <a:t>‹Nº›</a:t>
            </a:fld>
            <a:endParaRPr lang="es-US"/>
          </a:p>
        </p:txBody>
      </p:sp>
    </p:spTree>
    <p:extLst>
      <p:ext uri="{BB962C8B-B14F-4D97-AF65-F5344CB8AC3E}">
        <p14:creationId xmlns:p14="http://schemas.microsoft.com/office/powerpoint/2010/main" val="122846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3BA54A6-1ED7-4ED1-84D6-934522B42360}" type="datetimeFigureOut">
              <a:rPr lang="es-US" smtClean="0"/>
              <a:t>10/2/2024</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54FE9E40-AFE7-4C21-811C-FE3DD76511F0}" type="slidenum">
              <a:rPr lang="es-US" smtClean="0"/>
              <a:t>‹Nº›</a:t>
            </a:fld>
            <a:endParaRPr lang="es-US"/>
          </a:p>
        </p:txBody>
      </p:sp>
    </p:spTree>
    <p:extLst>
      <p:ext uri="{BB962C8B-B14F-4D97-AF65-F5344CB8AC3E}">
        <p14:creationId xmlns:p14="http://schemas.microsoft.com/office/powerpoint/2010/main" val="1214436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3BA54A6-1ED7-4ED1-84D6-934522B42360}" type="datetimeFigureOut">
              <a:rPr lang="es-US" smtClean="0"/>
              <a:t>10/2/2024</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54FE9E40-AFE7-4C21-811C-FE3DD76511F0}" type="slidenum">
              <a:rPr lang="es-US" smtClean="0"/>
              <a:t>‹Nº›</a:t>
            </a:fld>
            <a:endParaRPr lang="es-US"/>
          </a:p>
        </p:txBody>
      </p:sp>
    </p:spTree>
    <p:extLst>
      <p:ext uri="{BB962C8B-B14F-4D97-AF65-F5344CB8AC3E}">
        <p14:creationId xmlns:p14="http://schemas.microsoft.com/office/powerpoint/2010/main" val="3123642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3BA54A6-1ED7-4ED1-84D6-934522B42360}" type="datetimeFigureOut">
              <a:rPr lang="es-US" smtClean="0"/>
              <a:t>10/2/2024</a:t>
            </a:fld>
            <a:endParaRPr lang="es-US"/>
          </a:p>
        </p:txBody>
      </p:sp>
      <p:sp>
        <p:nvSpPr>
          <p:cNvPr id="8" name="Footer Placeholder 7"/>
          <p:cNvSpPr>
            <a:spLocks noGrp="1"/>
          </p:cNvSpPr>
          <p:nvPr>
            <p:ph type="ftr" sz="quarter" idx="11"/>
          </p:nvPr>
        </p:nvSpPr>
        <p:spPr/>
        <p:txBody>
          <a:bodyPr/>
          <a:lstStyle/>
          <a:p>
            <a:endParaRPr lang="es-US"/>
          </a:p>
        </p:txBody>
      </p:sp>
      <p:sp>
        <p:nvSpPr>
          <p:cNvPr id="9" name="Slide Number Placeholder 8"/>
          <p:cNvSpPr>
            <a:spLocks noGrp="1"/>
          </p:cNvSpPr>
          <p:nvPr>
            <p:ph type="sldNum" sz="quarter" idx="12"/>
          </p:nvPr>
        </p:nvSpPr>
        <p:spPr/>
        <p:txBody>
          <a:bodyPr/>
          <a:lstStyle/>
          <a:p>
            <a:fld id="{54FE9E40-AFE7-4C21-811C-FE3DD76511F0}" type="slidenum">
              <a:rPr lang="es-US" smtClean="0"/>
              <a:t>‹Nº›</a:t>
            </a:fld>
            <a:endParaRPr lang="es-US"/>
          </a:p>
        </p:txBody>
      </p:sp>
    </p:spTree>
    <p:extLst>
      <p:ext uri="{BB962C8B-B14F-4D97-AF65-F5344CB8AC3E}">
        <p14:creationId xmlns:p14="http://schemas.microsoft.com/office/powerpoint/2010/main" val="457878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3BA54A6-1ED7-4ED1-84D6-934522B42360}" type="datetimeFigureOut">
              <a:rPr lang="es-US" smtClean="0"/>
              <a:t>10/2/2024</a:t>
            </a:fld>
            <a:endParaRPr lang="es-US"/>
          </a:p>
        </p:txBody>
      </p:sp>
      <p:sp>
        <p:nvSpPr>
          <p:cNvPr id="4" name="Footer Placeholder 3"/>
          <p:cNvSpPr>
            <a:spLocks noGrp="1"/>
          </p:cNvSpPr>
          <p:nvPr>
            <p:ph type="ftr" sz="quarter" idx="11"/>
          </p:nvPr>
        </p:nvSpPr>
        <p:spPr/>
        <p:txBody>
          <a:bodyPr/>
          <a:lstStyle/>
          <a:p>
            <a:endParaRPr lang="es-US"/>
          </a:p>
        </p:txBody>
      </p:sp>
      <p:sp>
        <p:nvSpPr>
          <p:cNvPr id="5" name="Slide Number Placeholder 4"/>
          <p:cNvSpPr>
            <a:spLocks noGrp="1"/>
          </p:cNvSpPr>
          <p:nvPr>
            <p:ph type="sldNum" sz="quarter" idx="12"/>
          </p:nvPr>
        </p:nvSpPr>
        <p:spPr/>
        <p:txBody>
          <a:bodyPr/>
          <a:lstStyle/>
          <a:p>
            <a:fld id="{54FE9E40-AFE7-4C21-811C-FE3DD76511F0}" type="slidenum">
              <a:rPr lang="es-US" smtClean="0"/>
              <a:t>‹Nº›</a:t>
            </a:fld>
            <a:endParaRPr lang="es-US"/>
          </a:p>
        </p:txBody>
      </p:sp>
    </p:spTree>
    <p:extLst>
      <p:ext uri="{BB962C8B-B14F-4D97-AF65-F5344CB8AC3E}">
        <p14:creationId xmlns:p14="http://schemas.microsoft.com/office/powerpoint/2010/main" val="1090191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BA54A6-1ED7-4ED1-84D6-934522B42360}" type="datetimeFigureOut">
              <a:rPr lang="es-US" smtClean="0"/>
              <a:t>10/2/2024</a:t>
            </a:fld>
            <a:endParaRPr lang="es-US"/>
          </a:p>
        </p:txBody>
      </p:sp>
      <p:sp>
        <p:nvSpPr>
          <p:cNvPr id="3" name="Footer Placeholder 2"/>
          <p:cNvSpPr>
            <a:spLocks noGrp="1"/>
          </p:cNvSpPr>
          <p:nvPr>
            <p:ph type="ftr" sz="quarter" idx="11"/>
          </p:nvPr>
        </p:nvSpPr>
        <p:spPr/>
        <p:txBody>
          <a:bodyPr/>
          <a:lstStyle/>
          <a:p>
            <a:endParaRPr lang="es-US"/>
          </a:p>
        </p:txBody>
      </p:sp>
      <p:sp>
        <p:nvSpPr>
          <p:cNvPr id="4" name="Slide Number Placeholder 3"/>
          <p:cNvSpPr>
            <a:spLocks noGrp="1"/>
          </p:cNvSpPr>
          <p:nvPr>
            <p:ph type="sldNum" sz="quarter" idx="12"/>
          </p:nvPr>
        </p:nvSpPr>
        <p:spPr/>
        <p:txBody>
          <a:bodyPr/>
          <a:lstStyle/>
          <a:p>
            <a:fld id="{54FE9E40-AFE7-4C21-811C-FE3DD76511F0}" type="slidenum">
              <a:rPr lang="es-US" smtClean="0"/>
              <a:t>‹Nº›</a:t>
            </a:fld>
            <a:endParaRPr lang="es-US"/>
          </a:p>
        </p:txBody>
      </p:sp>
    </p:spTree>
    <p:extLst>
      <p:ext uri="{BB962C8B-B14F-4D97-AF65-F5344CB8AC3E}">
        <p14:creationId xmlns:p14="http://schemas.microsoft.com/office/powerpoint/2010/main" val="71363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3BA54A6-1ED7-4ED1-84D6-934522B42360}" type="datetimeFigureOut">
              <a:rPr lang="es-US" smtClean="0"/>
              <a:t>10/2/2024</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54FE9E40-AFE7-4C21-811C-FE3DD76511F0}" type="slidenum">
              <a:rPr lang="es-US" smtClean="0"/>
              <a:t>‹Nº›</a:t>
            </a:fld>
            <a:endParaRPr lang="es-US"/>
          </a:p>
        </p:txBody>
      </p:sp>
    </p:spTree>
    <p:extLst>
      <p:ext uri="{BB962C8B-B14F-4D97-AF65-F5344CB8AC3E}">
        <p14:creationId xmlns:p14="http://schemas.microsoft.com/office/powerpoint/2010/main" val="2490323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3BA54A6-1ED7-4ED1-84D6-934522B42360}" type="datetimeFigureOut">
              <a:rPr lang="es-US" smtClean="0"/>
              <a:t>10/2/2024</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54FE9E40-AFE7-4C21-811C-FE3DD76511F0}" type="slidenum">
              <a:rPr lang="es-US" smtClean="0"/>
              <a:t>‹Nº›</a:t>
            </a:fld>
            <a:endParaRPr lang="es-US"/>
          </a:p>
        </p:txBody>
      </p:sp>
    </p:spTree>
    <p:extLst>
      <p:ext uri="{BB962C8B-B14F-4D97-AF65-F5344CB8AC3E}">
        <p14:creationId xmlns:p14="http://schemas.microsoft.com/office/powerpoint/2010/main" val="7423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3BA54A6-1ED7-4ED1-84D6-934522B42360}" type="datetimeFigureOut">
              <a:rPr lang="es-US" smtClean="0"/>
              <a:t>10/2/2024</a:t>
            </a:fld>
            <a:endParaRPr lang="es-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54FE9E40-AFE7-4C21-811C-FE3DD76511F0}" type="slidenum">
              <a:rPr lang="es-US" smtClean="0"/>
              <a:t>‹Nº›</a:t>
            </a:fld>
            <a:endParaRPr lang="es-US"/>
          </a:p>
        </p:txBody>
      </p:sp>
    </p:spTree>
    <p:extLst>
      <p:ext uri="{BB962C8B-B14F-4D97-AF65-F5344CB8AC3E}">
        <p14:creationId xmlns:p14="http://schemas.microsoft.com/office/powerpoint/2010/main" val="3670512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jpeg"/><Relationship Id="rId18" Type="http://schemas.openxmlformats.org/officeDocument/2006/relationships/image" Target="../media/image17.png"/><Relationship Id="rId3" Type="http://schemas.openxmlformats.org/officeDocument/2006/relationships/image" Target="../media/image2.png"/><Relationship Id="rId21" Type="http://schemas.openxmlformats.org/officeDocument/2006/relationships/image" Target="../media/image20.sv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svg"/><Relationship Id="rId2" Type="http://schemas.openxmlformats.org/officeDocument/2006/relationships/image" Target="../media/image1.jpe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svg"/><Relationship Id="rId10" Type="http://schemas.openxmlformats.org/officeDocument/2006/relationships/image" Target="../media/image9.svg"/><Relationship Id="rId19" Type="http://schemas.openxmlformats.org/officeDocument/2006/relationships/image" Target="../media/image18.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27.png"/><Relationship Id="rId3" Type="http://schemas.openxmlformats.org/officeDocument/2006/relationships/image" Target="../media/image10.png"/><Relationship Id="rId7" Type="http://schemas.openxmlformats.org/officeDocument/2006/relationships/image" Target="../media/image21.png"/><Relationship Id="rId12" Type="http://schemas.openxmlformats.org/officeDocument/2006/relationships/image" Target="../media/image26.sv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3.svg"/><Relationship Id="rId11" Type="http://schemas.openxmlformats.org/officeDocument/2006/relationships/image" Target="../media/image25.png"/><Relationship Id="rId5" Type="http://schemas.openxmlformats.org/officeDocument/2006/relationships/image" Target="../media/image2.png"/><Relationship Id="rId10" Type="http://schemas.openxmlformats.org/officeDocument/2006/relationships/image" Target="../media/image24.svg"/><Relationship Id="rId4" Type="http://schemas.openxmlformats.org/officeDocument/2006/relationships/image" Target="../media/image11.svg"/><Relationship Id="rId9" Type="http://schemas.openxmlformats.org/officeDocument/2006/relationships/image" Target="../media/image23.png"/><Relationship Id="rId14" Type="http://schemas.openxmlformats.org/officeDocument/2006/relationships/image" Target="../media/image2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44C5C0EF-7C65-B7E2-4D20-A425054FED0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3669" y="0"/>
            <a:ext cx="7105338" cy="9194324"/>
          </a:xfrm>
          <a:prstGeom prst="rect">
            <a:avLst/>
          </a:prstGeom>
        </p:spPr>
      </p:pic>
      <p:pic>
        <p:nvPicPr>
          <p:cNvPr id="7" name="Gráfico 6">
            <a:extLst>
              <a:ext uri="{FF2B5EF4-FFF2-40B4-BE49-F238E27FC236}">
                <a16:creationId xmlns:a16="http://schemas.microsoft.com/office/drawing/2014/main" id="{B391CDCA-42EF-85D2-7729-8AD0D03CE31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6094" y="714563"/>
            <a:ext cx="6385811" cy="1817100"/>
          </a:xfrm>
          <a:prstGeom prst="rect">
            <a:avLst/>
          </a:prstGeom>
        </p:spPr>
      </p:pic>
      <p:pic>
        <p:nvPicPr>
          <p:cNvPr id="12" name="Gráfico 11">
            <a:extLst>
              <a:ext uri="{FF2B5EF4-FFF2-40B4-BE49-F238E27FC236}">
                <a16:creationId xmlns:a16="http://schemas.microsoft.com/office/drawing/2014/main" id="{E14E58EB-F519-AFE6-FADA-23EFF1FEACE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36094" y="2739454"/>
            <a:ext cx="1543050" cy="1543050"/>
          </a:xfrm>
          <a:prstGeom prst="rect">
            <a:avLst/>
          </a:prstGeom>
        </p:spPr>
      </p:pic>
      <p:pic>
        <p:nvPicPr>
          <p:cNvPr id="16" name="Gráfico 15">
            <a:extLst>
              <a:ext uri="{FF2B5EF4-FFF2-40B4-BE49-F238E27FC236}">
                <a16:creationId xmlns:a16="http://schemas.microsoft.com/office/drawing/2014/main" id="{8E61CDF1-972D-4A77-ED49-42F26647E35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15708" y="4752730"/>
            <a:ext cx="2733675" cy="265774"/>
          </a:xfrm>
          <a:prstGeom prst="rect">
            <a:avLst/>
          </a:prstGeom>
        </p:spPr>
      </p:pic>
      <p:sp>
        <p:nvSpPr>
          <p:cNvPr id="19" name="CuadroTexto 18">
            <a:extLst>
              <a:ext uri="{FF2B5EF4-FFF2-40B4-BE49-F238E27FC236}">
                <a16:creationId xmlns:a16="http://schemas.microsoft.com/office/drawing/2014/main" id="{18D061C3-BF1D-1E09-342C-B64F2B065F68}"/>
              </a:ext>
            </a:extLst>
          </p:cNvPr>
          <p:cNvSpPr txBox="1"/>
          <p:nvPr/>
        </p:nvSpPr>
        <p:spPr>
          <a:xfrm>
            <a:off x="1887309" y="3079359"/>
            <a:ext cx="4734596" cy="1354217"/>
          </a:xfrm>
          <a:prstGeom prst="rect">
            <a:avLst/>
          </a:prstGeom>
          <a:noFill/>
        </p:spPr>
        <p:txBody>
          <a:bodyPr wrap="square" rtlCol="0">
            <a:spAutoFit/>
          </a:bodyPr>
          <a:lstStyle/>
          <a:p>
            <a:r>
              <a:rPr lang="es-ES" sz="1000" dirty="0" err="1">
                <a:solidFill>
                  <a:schemeClr val="bg1"/>
                </a:solidFill>
                <a:latin typeface="Univers LT Std 45 Light" panose="020B0403020202020204" pitchFamily="34" charset="0"/>
              </a:rPr>
              <a:t>Lorem</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ipsum</a:t>
            </a:r>
            <a:r>
              <a:rPr lang="es-ES" sz="1000" dirty="0">
                <a:solidFill>
                  <a:schemeClr val="bg1"/>
                </a:solidFill>
                <a:latin typeface="Univers LT Std 45 Light" panose="020B0403020202020204" pitchFamily="34" charset="0"/>
              </a:rPr>
              <a:t> dolor </a:t>
            </a:r>
            <a:r>
              <a:rPr lang="es-ES" sz="1000" dirty="0" err="1">
                <a:solidFill>
                  <a:schemeClr val="bg1"/>
                </a:solidFill>
                <a:latin typeface="Univers LT Std 45 Light" panose="020B0403020202020204" pitchFamily="34" charset="0"/>
              </a:rPr>
              <a:t>sit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amet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consectetuer</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adipiscing</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elit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Maecenas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porttitor</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congue</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massa</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Fusce</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posuere</a:t>
            </a:r>
            <a:r>
              <a:rPr lang="es-ES" sz="1000" dirty="0">
                <a:solidFill>
                  <a:schemeClr val="bg1"/>
                </a:solidFill>
                <a:latin typeface="Univers LT Std 45 Light" panose="020B0403020202020204" pitchFamily="34" charset="0"/>
              </a:rPr>
              <a:t>, magna sed pulvinar </a:t>
            </a:r>
            <a:r>
              <a:rPr lang="es-ES" sz="1000" dirty="0" err="1">
                <a:solidFill>
                  <a:schemeClr val="bg1"/>
                </a:solidFill>
                <a:latin typeface="Univers LT Std 45 Light" panose="020B0403020202020204" pitchFamily="34" charset="0"/>
              </a:rPr>
              <a:t>ultricies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purus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lectus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malesuada</a:t>
            </a:r>
            <a:r>
              <a:rPr lang="es-ES" sz="1000" dirty="0">
                <a:solidFill>
                  <a:schemeClr val="bg1"/>
                </a:solidFill>
                <a:latin typeface="Univers LT Std 45 Light" panose="020B0403020202020204" pitchFamily="34" charset="0"/>
              </a:rPr>
              <a:t> libero, </a:t>
            </a:r>
            <a:r>
              <a:rPr lang="es-ES" sz="1000" dirty="0" err="1">
                <a:solidFill>
                  <a:schemeClr val="bg1"/>
                </a:solidFill>
                <a:latin typeface="Univers LT Std 45 Light" panose="020B0403020202020204" pitchFamily="34" charset="0"/>
              </a:rPr>
              <a:t>sit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amet</a:t>
            </a:r>
            <a:r>
              <a:rPr lang="es-ES" sz="1000" dirty="0">
                <a:solidFill>
                  <a:schemeClr val="bg1"/>
                </a:solidFill>
                <a:latin typeface="Univers LT Std 45 Light" panose="020B0403020202020204" pitchFamily="34" charset="0"/>
              </a:rPr>
              <a:t> commodo magna eros quis urna. Nunc </a:t>
            </a:r>
            <a:r>
              <a:rPr lang="es-ES" sz="1000" dirty="0" err="1">
                <a:solidFill>
                  <a:schemeClr val="bg1"/>
                </a:solidFill>
                <a:latin typeface="Univers LT Std 45 Light" panose="020B0403020202020204" pitchFamily="34" charset="0"/>
              </a:rPr>
              <a:t>viverra</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imperdiet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enim</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Fusce</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est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Vivamus</a:t>
            </a:r>
            <a:r>
              <a:rPr lang="es-ES" sz="1000" dirty="0">
                <a:solidFill>
                  <a:schemeClr val="bg1"/>
                </a:solidFill>
                <a:latin typeface="Univers LT Std 45 Light" panose="020B0403020202020204" pitchFamily="34" charset="0"/>
              </a:rPr>
              <a:t> a </a:t>
            </a:r>
            <a:r>
              <a:rPr lang="es-ES" sz="1000" dirty="0" err="1">
                <a:solidFill>
                  <a:schemeClr val="bg1"/>
                </a:solidFill>
                <a:latin typeface="Univers LT Std 45 Light" panose="020B0403020202020204" pitchFamily="34" charset="0"/>
              </a:rPr>
              <a:t>tellus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Pellentesque</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habitant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morbi</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tristique</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senectus</a:t>
            </a:r>
            <a:r>
              <a:rPr lang="es-ES" sz="1000" dirty="0">
                <a:solidFill>
                  <a:schemeClr val="bg1"/>
                </a:solidFill>
                <a:latin typeface="Univers LT Std 45 Light" panose="020B0403020202020204" pitchFamily="34" charset="0"/>
              </a:rPr>
              <a:t> et </a:t>
            </a:r>
            <a:r>
              <a:rPr lang="es-ES" sz="1000" dirty="0" err="1">
                <a:solidFill>
                  <a:schemeClr val="bg1"/>
                </a:solidFill>
                <a:latin typeface="Univers LT Std 45 Light" panose="020B0403020202020204" pitchFamily="34" charset="0"/>
              </a:rPr>
              <a:t>netus</a:t>
            </a:r>
            <a:r>
              <a:rPr lang="es-ES" sz="1000" dirty="0">
                <a:solidFill>
                  <a:schemeClr val="bg1"/>
                </a:solidFill>
                <a:latin typeface="Univers LT Std 45 Light" panose="020B0403020202020204" pitchFamily="34" charset="0"/>
              </a:rPr>
              <a:t> et </a:t>
            </a:r>
            <a:r>
              <a:rPr lang="es-ES" sz="1000" dirty="0" err="1">
                <a:solidFill>
                  <a:schemeClr val="bg1"/>
                </a:solidFill>
                <a:latin typeface="Univers LT Std 45 Light" panose="020B0403020202020204" pitchFamily="34" charset="0"/>
              </a:rPr>
              <a:t>malesuada</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fames</a:t>
            </a:r>
            <a:r>
              <a:rPr lang="es-ES" sz="1000" dirty="0">
                <a:solidFill>
                  <a:schemeClr val="bg1"/>
                </a:solidFill>
                <a:latin typeface="Univers LT Std 45 Light" panose="020B0403020202020204" pitchFamily="34" charset="0"/>
              </a:rPr>
              <a:t> ac </a:t>
            </a:r>
            <a:r>
              <a:rPr lang="es-ES" sz="1000" dirty="0" err="1">
                <a:solidFill>
                  <a:schemeClr val="bg1"/>
                </a:solidFill>
                <a:latin typeface="Univers LT Std 45 Light" panose="020B0403020202020204" pitchFamily="34" charset="0"/>
              </a:rPr>
              <a:t>turpis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egestas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Proin</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pharetra</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nonummy</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pede</a:t>
            </a:r>
            <a:r>
              <a:rPr lang="es-ES" sz="1000" dirty="0">
                <a:solidFill>
                  <a:schemeClr val="bg1"/>
                </a:solidFill>
                <a:latin typeface="Univers LT Std 45 Light" panose="020B0403020202020204" pitchFamily="34" charset="0"/>
              </a:rPr>
              <a:t>. Mauris et </a:t>
            </a:r>
            <a:r>
              <a:rPr lang="es-ES" sz="1000" dirty="0" err="1">
                <a:solidFill>
                  <a:schemeClr val="bg1"/>
                </a:solidFill>
                <a:latin typeface="Univers LT Std 45 Light" panose="020B0403020202020204" pitchFamily="34" charset="0"/>
              </a:rPr>
              <a:t>orci</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Proin</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pharetra</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nonummy</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pede</a:t>
            </a:r>
            <a:r>
              <a:rPr lang="es-ES" sz="1000" dirty="0">
                <a:solidFill>
                  <a:schemeClr val="bg1"/>
                </a:solidFill>
                <a:latin typeface="Univers LT Std 45 Light" panose="020B0403020202020204" pitchFamily="34" charset="0"/>
              </a:rPr>
              <a:t>. Mauris et </a:t>
            </a:r>
            <a:r>
              <a:rPr lang="es-ES" sz="1000" dirty="0" err="1">
                <a:solidFill>
                  <a:schemeClr val="bg1"/>
                </a:solidFill>
                <a:latin typeface="Univers LT Std 45 Light" panose="020B0403020202020204" pitchFamily="34" charset="0"/>
              </a:rPr>
              <a:t>orci</a:t>
            </a:r>
            <a:r>
              <a:rPr lang="es-ES" sz="1000" dirty="0">
                <a:solidFill>
                  <a:schemeClr val="bg1"/>
                </a:solidFill>
                <a:latin typeface="Univers LT Std 45 Light" panose="020B0403020202020204" pitchFamily="34" charset="0"/>
              </a:rPr>
              <a:t>.</a:t>
            </a:r>
          </a:p>
          <a:p>
            <a:endParaRPr lang="es-ES" sz="1000" dirty="0">
              <a:solidFill>
                <a:schemeClr val="bg1"/>
              </a:solidFill>
              <a:latin typeface="Univers LT Std 45 Light" panose="020B0403020202020204" pitchFamily="34" charset="0"/>
            </a:endParaRPr>
          </a:p>
          <a:p>
            <a:endParaRPr lang="es-US" sz="1200" dirty="0">
              <a:solidFill>
                <a:schemeClr val="bg1"/>
              </a:solidFill>
              <a:latin typeface="Univers LT Std 45 Light" panose="020B0403020202020204" pitchFamily="34" charset="0"/>
            </a:endParaRPr>
          </a:p>
        </p:txBody>
      </p:sp>
      <p:pic>
        <p:nvPicPr>
          <p:cNvPr id="21" name="Gráfico 20">
            <a:extLst>
              <a:ext uri="{FF2B5EF4-FFF2-40B4-BE49-F238E27FC236}">
                <a16:creationId xmlns:a16="http://schemas.microsoft.com/office/drawing/2014/main" id="{8D3E9942-5869-A365-E9CE-7541BD48431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17094" y="3109834"/>
            <a:ext cx="781050" cy="171450"/>
          </a:xfrm>
          <a:prstGeom prst="rect">
            <a:avLst/>
          </a:prstGeom>
        </p:spPr>
      </p:pic>
      <p:pic>
        <p:nvPicPr>
          <p:cNvPr id="29" name="Gráfico 28">
            <a:extLst>
              <a:ext uri="{FF2B5EF4-FFF2-40B4-BE49-F238E27FC236}">
                <a16:creationId xmlns:a16="http://schemas.microsoft.com/office/drawing/2014/main" id="{5A607ACE-E989-2682-892A-191B203B068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36094" y="4516681"/>
            <a:ext cx="6385811" cy="4337456"/>
          </a:xfrm>
          <a:prstGeom prst="rect">
            <a:avLst/>
          </a:prstGeom>
        </p:spPr>
      </p:pic>
      <p:sp>
        <p:nvSpPr>
          <p:cNvPr id="31" name="CuadroTexto 30">
            <a:extLst>
              <a:ext uri="{FF2B5EF4-FFF2-40B4-BE49-F238E27FC236}">
                <a16:creationId xmlns:a16="http://schemas.microsoft.com/office/drawing/2014/main" id="{C2026741-A151-EED3-3359-DD6C95B58932}"/>
              </a:ext>
            </a:extLst>
          </p:cNvPr>
          <p:cNvSpPr txBox="1"/>
          <p:nvPr/>
        </p:nvSpPr>
        <p:spPr>
          <a:xfrm>
            <a:off x="434746" y="5079678"/>
            <a:ext cx="5988508" cy="738664"/>
          </a:xfrm>
          <a:prstGeom prst="rect">
            <a:avLst/>
          </a:prstGeom>
          <a:noFill/>
        </p:spPr>
        <p:txBody>
          <a:bodyPr wrap="square" rtlCol="0">
            <a:spAutoFit/>
          </a:bodyPr>
          <a:lstStyle/>
          <a:p>
            <a:r>
              <a:rPr lang="es-ES" sz="1200" b="1" dirty="0">
                <a:solidFill>
                  <a:schemeClr val="bg1"/>
                </a:solidFill>
                <a:latin typeface="Univers LT Std 45 Light" panose="020B0403020202020204" pitchFamily="34" charset="0"/>
              </a:rPr>
              <a:t>Problema que resuelve:</a:t>
            </a:r>
            <a:br>
              <a:rPr lang="es-ES" sz="1000" dirty="0">
                <a:solidFill>
                  <a:schemeClr val="bg1"/>
                </a:solidFill>
                <a:latin typeface="Univers LT Std 45 Light" panose="020B0403020202020204" pitchFamily="34" charset="0"/>
              </a:rPr>
            </a:br>
            <a:r>
              <a:rPr lang="es-ES" sz="1000" dirty="0" err="1">
                <a:solidFill>
                  <a:schemeClr val="bg1"/>
                </a:solidFill>
                <a:latin typeface="Univers LT Std 45 Light" panose="020B0403020202020204" pitchFamily="34" charset="0"/>
              </a:rPr>
              <a:t>Lorem</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ipsum</a:t>
            </a:r>
            <a:r>
              <a:rPr lang="es-ES" sz="1000" dirty="0">
                <a:solidFill>
                  <a:schemeClr val="bg1"/>
                </a:solidFill>
                <a:latin typeface="Univers LT Std 45 Light" panose="020B0403020202020204" pitchFamily="34" charset="0"/>
              </a:rPr>
              <a:t> dolor </a:t>
            </a:r>
            <a:r>
              <a:rPr lang="es-ES" sz="1000" dirty="0" err="1">
                <a:solidFill>
                  <a:schemeClr val="bg1"/>
                </a:solidFill>
                <a:latin typeface="Univers LT Std 45 Light" panose="020B0403020202020204" pitchFamily="34" charset="0"/>
              </a:rPr>
              <a:t>sit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amet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consectetuer</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adipiscing</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elit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Maecenas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porttitor</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congue</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massa</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Fusce</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posuere</a:t>
            </a:r>
            <a:r>
              <a:rPr lang="es-ES" sz="1000" dirty="0">
                <a:solidFill>
                  <a:schemeClr val="bg1"/>
                </a:solidFill>
                <a:latin typeface="Univers LT Std 45 Light" panose="020B0403020202020204" pitchFamily="34" charset="0"/>
              </a:rPr>
              <a:t>, magna sed pulvinar </a:t>
            </a:r>
            <a:r>
              <a:rPr lang="es-ES" sz="1000" dirty="0" err="1">
                <a:solidFill>
                  <a:schemeClr val="bg1"/>
                </a:solidFill>
                <a:latin typeface="Univers LT Std 45 Light" panose="020B0403020202020204" pitchFamily="34" charset="0"/>
              </a:rPr>
              <a:t>ultricies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purus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lectus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malesuada</a:t>
            </a:r>
            <a:r>
              <a:rPr lang="es-ES" sz="1000" dirty="0">
                <a:solidFill>
                  <a:schemeClr val="bg1"/>
                </a:solidFill>
                <a:latin typeface="Univers LT Std 45 Light" panose="020B0403020202020204" pitchFamily="34" charset="0"/>
              </a:rPr>
              <a:t> libero, </a:t>
            </a:r>
            <a:r>
              <a:rPr lang="es-ES" sz="1000" dirty="0" err="1">
                <a:solidFill>
                  <a:schemeClr val="bg1"/>
                </a:solidFill>
                <a:latin typeface="Univers LT Std 45 Light" panose="020B0403020202020204" pitchFamily="34" charset="0"/>
              </a:rPr>
              <a:t>sit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amet</a:t>
            </a:r>
            <a:r>
              <a:rPr lang="es-ES" sz="1000" dirty="0">
                <a:solidFill>
                  <a:schemeClr val="bg1"/>
                </a:solidFill>
                <a:latin typeface="Univers LT Std 45 Light" panose="020B0403020202020204" pitchFamily="34" charset="0"/>
              </a:rPr>
              <a:t> commodo magna eros quis urna. </a:t>
            </a:r>
            <a:r>
              <a:rPr lang="es-ES" sz="1000" dirty="0" err="1">
                <a:solidFill>
                  <a:schemeClr val="bg1"/>
                </a:solidFill>
                <a:latin typeface="Univers LT Std 45 Light" panose="020B0403020202020204" pitchFamily="34" charset="0"/>
              </a:rPr>
              <a:t>Nusenectus</a:t>
            </a:r>
            <a:r>
              <a:rPr lang="es-ES" sz="1000" dirty="0">
                <a:solidFill>
                  <a:schemeClr val="bg1"/>
                </a:solidFill>
                <a:latin typeface="Univers LT Std 45 Light" panose="020B0403020202020204" pitchFamily="34" charset="0"/>
              </a:rPr>
              <a:t> et </a:t>
            </a:r>
            <a:r>
              <a:rPr lang="es-ES" sz="1000" dirty="0" err="1">
                <a:solidFill>
                  <a:schemeClr val="bg1"/>
                </a:solidFill>
                <a:latin typeface="Univers LT Std 45 Light" panose="020B0403020202020204" pitchFamily="34" charset="0"/>
              </a:rPr>
              <a:t>netus</a:t>
            </a:r>
            <a:r>
              <a:rPr lang="es-ES" sz="1000" dirty="0">
                <a:solidFill>
                  <a:schemeClr val="bg1"/>
                </a:solidFill>
                <a:latin typeface="Univers LT Std 45 Light" panose="020B0403020202020204" pitchFamily="34" charset="0"/>
              </a:rPr>
              <a:t> et </a:t>
            </a:r>
            <a:r>
              <a:rPr lang="es-ES" sz="1000" dirty="0" err="1">
                <a:solidFill>
                  <a:schemeClr val="bg1"/>
                </a:solidFill>
                <a:latin typeface="Univers LT Std 45 Light" panose="020B0403020202020204" pitchFamily="34" charset="0"/>
              </a:rPr>
              <a:t>malesuada</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fames</a:t>
            </a:r>
            <a:r>
              <a:rPr lang="es-ES" sz="1000" dirty="0">
                <a:solidFill>
                  <a:schemeClr val="bg1"/>
                </a:solidFill>
                <a:latin typeface="Univers LT Std 45 Light" panose="020B0403020202020204" pitchFamily="34" charset="0"/>
              </a:rPr>
              <a:t> ac </a:t>
            </a:r>
            <a:r>
              <a:rPr lang="es-ES" sz="1000" dirty="0" err="1">
                <a:solidFill>
                  <a:schemeClr val="bg1"/>
                </a:solidFill>
                <a:latin typeface="Univers LT Std 45 Light" panose="020B0403020202020204" pitchFamily="34" charset="0"/>
              </a:rPr>
              <a:t>turpis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egestas</a:t>
            </a:r>
            <a:r>
              <a:rPr lang="es-ES" sz="1000" dirty="0">
                <a:solidFill>
                  <a:schemeClr val="bg1"/>
                </a:solidFill>
                <a:latin typeface="Univers LT Std 45 Light" panose="020B0403020202020204" pitchFamily="34" charset="0"/>
              </a:rPr>
              <a:t>. </a:t>
            </a:r>
            <a:endParaRPr lang="es-ES" sz="1200" dirty="0">
              <a:solidFill>
                <a:schemeClr val="bg1"/>
              </a:solidFill>
              <a:latin typeface="Univers LT Std 45 Light" panose="020B0403020202020204" pitchFamily="34" charset="0"/>
            </a:endParaRPr>
          </a:p>
        </p:txBody>
      </p:sp>
      <p:pic>
        <p:nvPicPr>
          <p:cNvPr id="35" name="Imagen 34">
            <a:extLst>
              <a:ext uri="{FF2B5EF4-FFF2-40B4-BE49-F238E27FC236}">
                <a16:creationId xmlns:a16="http://schemas.microsoft.com/office/drawing/2014/main" id="{21839E8A-97D0-D677-4680-7B4022C0CA8E}"/>
              </a:ext>
            </a:extLst>
          </p:cNvPr>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280512" y="752383"/>
            <a:ext cx="6296976" cy="1747838"/>
          </a:xfrm>
          <a:prstGeom prst="rect">
            <a:avLst/>
          </a:prstGeom>
        </p:spPr>
      </p:pic>
      <p:pic>
        <p:nvPicPr>
          <p:cNvPr id="9" name="Gráfico 8">
            <a:extLst>
              <a:ext uri="{FF2B5EF4-FFF2-40B4-BE49-F238E27FC236}">
                <a16:creationId xmlns:a16="http://schemas.microsoft.com/office/drawing/2014/main" id="{B6A6EA75-CB5E-F894-6362-C9A2A87D3303}"/>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2995824" y="1018413"/>
            <a:ext cx="866350" cy="793966"/>
          </a:xfrm>
          <a:prstGeom prst="rect">
            <a:avLst/>
          </a:prstGeom>
        </p:spPr>
      </p:pic>
      <p:pic>
        <p:nvPicPr>
          <p:cNvPr id="23" name="Gráfico 22">
            <a:extLst>
              <a:ext uri="{FF2B5EF4-FFF2-40B4-BE49-F238E27FC236}">
                <a16:creationId xmlns:a16="http://schemas.microsoft.com/office/drawing/2014/main" id="{17D6BFDC-0AB7-8EDA-7B66-D69EF20C4217}"/>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2695575" y="2177454"/>
            <a:ext cx="1466850" cy="171450"/>
          </a:xfrm>
          <a:prstGeom prst="rect">
            <a:avLst/>
          </a:prstGeom>
        </p:spPr>
      </p:pic>
      <p:sp>
        <p:nvSpPr>
          <p:cNvPr id="38" name="CuadroTexto 37">
            <a:extLst>
              <a:ext uri="{FF2B5EF4-FFF2-40B4-BE49-F238E27FC236}">
                <a16:creationId xmlns:a16="http://schemas.microsoft.com/office/drawing/2014/main" id="{0EB25F82-719D-9206-30E3-EE9A2659B9B5}"/>
              </a:ext>
            </a:extLst>
          </p:cNvPr>
          <p:cNvSpPr txBox="1"/>
          <p:nvPr/>
        </p:nvSpPr>
        <p:spPr>
          <a:xfrm>
            <a:off x="434746" y="7774377"/>
            <a:ext cx="4734596" cy="461665"/>
          </a:xfrm>
          <a:prstGeom prst="rect">
            <a:avLst/>
          </a:prstGeom>
          <a:noFill/>
        </p:spPr>
        <p:txBody>
          <a:bodyPr wrap="square" rtlCol="0">
            <a:spAutoFit/>
          </a:bodyPr>
          <a:lstStyle/>
          <a:p>
            <a:r>
              <a:rPr lang="es-US" sz="1200" b="1" dirty="0">
                <a:solidFill>
                  <a:schemeClr val="bg1"/>
                </a:solidFill>
                <a:latin typeface="Univers LT Std 45 Light" panose="020B0403020202020204" pitchFamily="34" charset="0"/>
              </a:rPr>
              <a:t>Institución/ Figura Jurídica:</a:t>
            </a:r>
          </a:p>
          <a:p>
            <a:r>
              <a:rPr lang="es-US" sz="1200" dirty="0">
                <a:solidFill>
                  <a:schemeClr val="bg1"/>
                </a:solidFill>
                <a:latin typeface="Univers LT Std 45 Light" panose="020B0403020202020204" pitchFamily="34" charset="0"/>
              </a:rPr>
              <a:t>-</a:t>
            </a:r>
          </a:p>
        </p:txBody>
      </p:sp>
      <p:sp>
        <p:nvSpPr>
          <p:cNvPr id="39" name="CuadroTexto 38">
            <a:extLst>
              <a:ext uri="{FF2B5EF4-FFF2-40B4-BE49-F238E27FC236}">
                <a16:creationId xmlns:a16="http://schemas.microsoft.com/office/drawing/2014/main" id="{5AEBFE1A-4371-35F9-901F-8B12F1045FD3}"/>
              </a:ext>
            </a:extLst>
          </p:cNvPr>
          <p:cNvSpPr txBox="1"/>
          <p:nvPr/>
        </p:nvSpPr>
        <p:spPr>
          <a:xfrm>
            <a:off x="434746" y="5818342"/>
            <a:ext cx="5988508" cy="892552"/>
          </a:xfrm>
          <a:prstGeom prst="rect">
            <a:avLst/>
          </a:prstGeom>
          <a:noFill/>
        </p:spPr>
        <p:txBody>
          <a:bodyPr wrap="square" rtlCol="0">
            <a:spAutoFit/>
          </a:bodyPr>
          <a:lstStyle/>
          <a:p>
            <a:r>
              <a:rPr lang="es-ES" sz="1200" b="1" dirty="0">
                <a:solidFill>
                  <a:schemeClr val="bg1"/>
                </a:solidFill>
                <a:latin typeface="Univers LT Std 45 Light" panose="020B0403020202020204" pitchFamily="34" charset="0"/>
              </a:rPr>
              <a:t>Solución estratégica:</a:t>
            </a:r>
          </a:p>
          <a:p>
            <a:r>
              <a:rPr lang="es-ES" sz="1000" dirty="0" err="1">
                <a:solidFill>
                  <a:schemeClr val="bg1"/>
                </a:solidFill>
                <a:latin typeface="Univers LT Std 45 Light" panose="020B0403020202020204" pitchFamily="34" charset="0"/>
              </a:rPr>
              <a:t>Lorem</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ipsum</a:t>
            </a:r>
            <a:r>
              <a:rPr lang="es-ES" sz="1000" dirty="0">
                <a:solidFill>
                  <a:schemeClr val="bg1"/>
                </a:solidFill>
                <a:latin typeface="Univers LT Std 45 Light" panose="020B0403020202020204" pitchFamily="34" charset="0"/>
              </a:rPr>
              <a:t> dolor </a:t>
            </a:r>
            <a:r>
              <a:rPr lang="es-ES" sz="1000" dirty="0" err="1">
                <a:solidFill>
                  <a:schemeClr val="bg1"/>
                </a:solidFill>
                <a:latin typeface="Univers LT Std 45 Light" panose="020B0403020202020204" pitchFamily="34" charset="0"/>
              </a:rPr>
              <a:t>sit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amet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consectetuer</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adipiscing</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elit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Maecenas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porttitor</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congue</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massa</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Fusce</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posuere</a:t>
            </a:r>
            <a:r>
              <a:rPr lang="es-ES" sz="1000" dirty="0">
                <a:solidFill>
                  <a:schemeClr val="bg1"/>
                </a:solidFill>
                <a:latin typeface="Univers LT Std 45 Light" panose="020B0403020202020204" pitchFamily="34" charset="0"/>
              </a:rPr>
              <a:t>, magna sed pulvinar </a:t>
            </a:r>
            <a:r>
              <a:rPr lang="es-ES" sz="1000" dirty="0" err="1">
                <a:solidFill>
                  <a:schemeClr val="bg1"/>
                </a:solidFill>
                <a:latin typeface="Univers LT Std 45 Light" panose="020B0403020202020204" pitchFamily="34" charset="0"/>
              </a:rPr>
              <a:t>ultricies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purus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lectus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malesuada</a:t>
            </a:r>
            <a:r>
              <a:rPr lang="es-ES" sz="1000" dirty="0">
                <a:solidFill>
                  <a:schemeClr val="bg1"/>
                </a:solidFill>
                <a:latin typeface="Univers LT Std 45 Light" panose="020B0403020202020204" pitchFamily="34" charset="0"/>
              </a:rPr>
              <a:t> libero, </a:t>
            </a:r>
            <a:r>
              <a:rPr lang="es-ES" sz="1000" dirty="0" err="1">
                <a:solidFill>
                  <a:schemeClr val="bg1"/>
                </a:solidFill>
                <a:latin typeface="Univers LT Std 45 Light" panose="020B0403020202020204" pitchFamily="34" charset="0"/>
              </a:rPr>
              <a:t>sit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amet</a:t>
            </a:r>
            <a:r>
              <a:rPr lang="es-ES" sz="1000" dirty="0">
                <a:solidFill>
                  <a:schemeClr val="bg1"/>
                </a:solidFill>
                <a:latin typeface="Univers LT Std 45 Light" panose="020B0403020202020204" pitchFamily="34" charset="0"/>
              </a:rPr>
              <a:t> commodo magna eros quis urna. Nunc </a:t>
            </a:r>
            <a:r>
              <a:rPr lang="es-ES" sz="1000" dirty="0" err="1">
                <a:solidFill>
                  <a:schemeClr val="bg1"/>
                </a:solidFill>
                <a:latin typeface="Univers LT Std 45 Light" panose="020B0403020202020204" pitchFamily="34" charset="0"/>
              </a:rPr>
              <a:t>viverra</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imperdiet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enim</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Fusce</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est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Vivamus</a:t>
            </a:r>
            <a:r>
              <a:rPr lang="es-ES" sz="1000" dirty="0">
                <a:solidFill>
                  <a:schemeClr val="bg1"/>
                </a:solidFill>
                <a:latin typeface="Univers LT Std 45 Light" panose="020B0403020202020204" pitchFamily="34" charset="0"/>
              </a:rPr>
              <a:t> a </a:t>
            </a:r>
            <a:r>
              <a:rPr lang="es-ES" sz="1000" dirty="0" err="1">
                <a:solidFill>
                  <a:schemeClr val="bg1"/>
                </a:solidFill>
                <a:latin typeface="Univers LT Std 45 Light" panose="020B0403020202020204" pitchFamily="34" charset="0"/>
              </a:rPr>
              <a:t>tellus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Pellentesque</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habitant</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morbi</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tristique</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senectus</a:t>
            </a:r>
            <a:r>
              <a:rPr lang="es-ES" sz="1000" dirty="0">
                <a:solidFill>
                  <a:schemeClr val="bg1"/>
                </a:solidFill>
                <a:latin typeface="Univers LT Std 45 Light" panose="020B0403020202020204" pitchFamily="34" charset="0"/>
              </a:rPr>
              <a:t> et </a:t>
            </a:r>
            <a:r>
              <a:rPr lang="es-ES" sz="1000" dirty="0" err="1">
                <a:solidFill>
                  <a:schemeClr val="bg1"/>
                </a:solidFill>
                <a:latin typeface="Univers LT Std 45 Light" panose="020B0403020202020204" pitchFamily="34" charset="0"/>
              </a:rPr>
              <a:t>netus</a:t>
            </a:r>
            <a:r>
              <a:rPr lang="es-ES" sz="1000" dirty="0">
                <a:solidFill>
                  <a:schemeClr val="bg1"/>
                </a:solidFill>
                <a:latin typeface="Univers LT Std 45 Light" panose="020B0403020202020204" pitchFamily="34" charset="0"/>
              </a:rPr>
              <a:t> et </a:t>
            </a:r>
            <a:r>
              <a:rPr lang="es-ES" sz="1000" dirty="0" err="1">
                <a:solidFill>
                  <a:schemeClr val="bg1"/>
                </a:solidFill>
                <a:latin typeface="Univers LT Std 45 Light" panose="020B0403020202020204" pitchFamily="34" charset="0"/>
              </a:rPr>
              <a:t>malesuada</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fames</a:t>
            </a:r>
            <a:r>
              <a:rPr lang="es-ES" sz="1000" dirty="0">
                <a:solidFill>
                  <a:schemeClr val="bg1"/>
                </a:solidFill>
                <a:latin typeface="Univers LT Std 45 Light" panose="020B0403020202020204" pitchFamily="34" charset="0"/>
              </a:rPr>
              <a:t> ac </a:t>
            </a:r>
            <a:r>
              <a:rPr lang="es-ES" sz="1000" dirty="0" err="1">
                <a:solidFill>
                  <a:schemeClr val="bg1"/>
                </a:solidFill>
                <a:latin typeface="Univers LT Std 45 Light" panose="020B0403020202020204" pitchFamily="34" charset="0"/>
              </a:rPr>
              <a:t>turpis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egestas</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Proin</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pharetra</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nonummy</a:t>
            </a:r>
            <a:r>
              <a:rPr lang="es-ES" sz="1000" dirty="0">
                <a:solidFill>
                  <a:schemeClr val="bg1"/>
                </a:solidFill>
                <a:latin typeface="Univers LT Std 45 Light" panose="020B0403020202020204" pitchFamily="34" charset="0"/>
              </a:rPr>
              <a:t> </a:t>
            </a:r>
            <a:r>
              <a:rPr lang="es-ES" sz="1000" dirty="0" err="1">
                <a:solidFill>
                  <a:schemeClr val="bg1"/>
                </a:solidFill>
                <a:latin typeface="Univers LT Std 45 Light" panose="020B0403020202020204" pitchFamily="34" charset="0"/>
              </a:rPr>
              <a:t>pede</a:t>
            </a:r>
            <a:r>
              <a:rPr lang="es-ES" sz="1000" dirty="0">
                <a:solidFill>
                  <a:schemeClr val="bg1"/>
                </a:solidFill>
                <a:latin typeface="Univers LT Std 45 Light" panose="020B0403020202020204" pitchFamily="34" charset="0"/>
              </a:rPr>
              <a:t>.</a:t>
            </a:r>
          </a:p>
        </p:txBody>
      </p:sp>
      <p:pic>
        <p:nvPicPr>
          <p:cNvPr id="43" name="Gráfico 42">
            <a:extLst>
              <a:ext uri="{FF2B5EF4-FFF2-40B4-BE49-F238E27FC236}">
                <a16:creationId xmlns:a16="http://schemas.microsoft.com/office/drawing/2014/main" id="{78F223D3-D278-10DA-5301-1E4E47C41664}"/>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251084" y="2763969"/>
            <a:ext cx="1514475" cy="1514475"/>
          </a:xfrm>
          <a:prstGeom prst="rect">
            <a:avLst/>
          </a:prstGeom>
        </p:spPr>
      </p:pic>
      <p:sp>
        <p:nvSpPr>
          <p:cNvPr id="45" name="CuadroTexto 44">
            <a:extLst>
              <a:ext uri="{FF2B5EF4-FFF2-40B4-BE49-F238E27FC236}">
                <a16:creationId xmlns:a16="http://schemas.microsoft.com/office/drawing/2014/main" id="{3F080364-E107-5E16-44A2-8C484DD1AD61}"/>
              </a:ext>
            </a:extLst>
          </p:cNvPr>
          <p:cNvSpPr txBox="1"/>
          <p:nvPr/>
        </p:nvSpPr>
        <p:spPr>
          <a:xfrm>
            <a:off x="236093" y="289863"/>
            <a:ext cx="6385811" cy="646331"/>
          </a:xfrm>
          <a:prstGeom prst="rect">
            <a:avLst/>
          </a:prstGeom>
          <a:noFill/>
        </p:spPr>
        <p:txBody>
          <a:bodyPr wrap="square" rtlCol="0">
            <a:spAutoFit/>
          </a:bodyPr>
          <a:lstStyle/>
          <a:p>
            <a:r>
              <a:rPr lang="es-ES" sz="1400" b="1" dirty="0">
                <a:solidFill>
                  <a:schemeClr val="bg1"/>
                </a:solidFill>
                <a:latin typeface="Univers LT Std 57 Cn" panose="020B0506020202050204" pitchFamily="34" charset="0"/>
              </a:rPr>
              <a:t>TÍTULO DEL PROYECTO: </a:t>
            </a:r>
            <a:r>
              <a:rPr lang="es-ES" sz="1200" dirty="0">
                <a:solidFill>
                  <a:schemeClr val="bg1"/>
                </a:solidFill>
                <a:latin typeface="Univers LT Std 45 Light" panose="020B0403020202020204" pitchFamily="34" charset="0"/>
              </a:rPr>
              <a:t>Insertar título…</a:t>
            </a:r>
          </a:p>
          <a:p>
            <a:endParaRPr lang="es-ES" sz="1000" dirty="0">
              <a:solidFill>
                <a:schemeClr val="bg1"/>
              </a:solidFill>
              <a:latin typeface="Univers LT Std 45 Light" panose="020B0403020202020204" pitchFamily="34" charset="0"/>
            </a:endParaRPr>
          </a:p>
          <a:p>
            <a:endParaRPr lang="es-US" sz="1200" dirty="0">
              <a:solidFill>
                <a:schemeClr val="bg1"/>
              </a:solidFill>
              <a:latin typeface="Univers LT Std 45 Light" panose="020B0403020202020204" pitchFamily="34" charset="0"/>
            </a:endParaRPr>
          </a:p>
        </p:txBody>
      </p:sp>
      <p:pic>
        <p:nvPicPr>
          <p:cNvPr id="18" name="Gráfico 17">
            <a:extLst>
              <a:ext uri="{FF2B5EF4-FFF2-40B4-BE49-F238E27FC236}">
                <a16:creationId xmlns:a16="http://schemas.microsoft.com/office/drawing/2014/main" id="{B0ADE669-580F-DE5E-C184-8416694D4D71}"/>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1973034" y="2786972"/>
            <a:ext cx="2066208" cy="239493"/>
          </a:xfrm>
          <a:prstGeom prst="rect">
            <a:avLst/>
          </a:prstGeom>
        </p:spPr>
      </p:pic>
      <p:sp>
        <p:nvSpPr>
          <p:cNvPr id="24" name="CuadroTexto 23">
            <a:extLst>
              <a:ext uri="{FF2B5EF4-FFF2-40B4-BE49-F238E27FC236}">
                <a16:creationId xmlns:a16="http://schemas.microsoft.com/office/drawing/2014/main" id="{23FB7A17-EFBB-F8E7-E242-DB2FE8521DDC}"/>
              </a:ext>
            </a:extLst>
          </p:cNvPr>
          <p:cNvSpPr txBox="1"/>
          <p:nvPr/>
        </p:nvSpPr>
        <p:spPr>
          <a:xfrm>
            <a:off x="434746" y="8280666"/>
            <a:ext cx="4734596" cy="461665"/>
          </a:xfrm>
          <a:prstGeom prst="rect">
            <a:avLst/>
          </a:prstGeom>
          <a:noFill/>
        </p:spPr>
        <p:txBody>
          <a:bodyPr wrap="square" rtlCol="0">
            <a:spAutoFit/>
          </a:bodyPr>
          <a:lstStyle/>
          <a:p>
            <a:r>
              <a:rPr lang="es-US" sz="1200" b="1" dirty="0">
                <a:solidFill>
                  <a:schemeClr val="bg1"/>
                </a:solidFill>
                <a:latin typeface="Univers LT Std 45 Light" panose="020B0403020202020204" pitchFamily="34" charset="0"/>
              </a:rPr>
              <a:t>Principal Objetivo de Desarrollo Sostenible al que tributa:</a:t>
            </a:r>
          </a:p>
          <a:p>
            <a:r>
              <a:rPr lang="es-US" sz="1200" dirty="0">
                <a:solidFill>
                  <a:schemeClr val="bg1"/>
                </a:solidFill>
                <a:latin typeface="Univers LT Std 45 Light" panose="020B0403020202020204" pitchFamily="34" charset="0"/>
              </a:rPr>
              <a:t>-</a:t>
            </a:r>
          </a:p>
        </p:txBody>
      </p:sp>
      <p:sp>
        <p:nvSpPr>
          <p:cNvPr id="25" name="CuadroTexto 24">
            <a:extLst>
              <a:ext uri="{FF2B5EF4-FFF2-40B4-BE49-F238E27FC236}">
                <a16:creationId xmlns:a16="http://schemas.microsoft.com/office/drawing/2014/main" id="{D0365580-71C9-EB28-ECBA-90C14F2DABB2}"/>
              </a:ext>
            </a:extLst>
          </p:cNvPr>
          <p:cNvSpPr txBox="1"/>
          <p:nvPr/>
        </p:nvSpPr>
        <p:spPr>
          <a:xfrm>
            <a:off x="434746" y="6734804"/>
            <a:ext cx="4734596" cy="1015663"/>
          </a:xfrm>
          <a:prstGeom prst="rect">
            <a:avLst/>
          </a:prstGeom>
          <a:noFill/>
        </p:spPr>
        <p:txBody>
          <a:bodyPr wrap="square" rtlCol="0">
            <a:spAutoFit/>
          </a:bodyPr>
          <a:lstStyle/>
          <a:p>
            <a:r>
              <a:rPr lang="es-US" sz="1200" b="1" dirty="0">
                <a:solidFill>
                  <a:schemeClr val="bg1"/>
                </a:solidFill>
                <a:latin typeface="Univers LT Std 45 Light" panose="020B0403020202020204" pitchFamily="34" charset="0"/>
              </a:rPr>
              <a:t>Objetivos generales del proyecto</a:t>
            </a:r>
          </a:p>
          <a:p>
            <a:r>
              <a:rPr lang="es-US" sz="1200" b="1" dirty="0">
                <a:solidFill>
                  <a:schemeClr val="bg1"/>
                </a:solidFill>
                <a:latin typeface="Univers LT Std 45 Light" panose="020B0403020202020204" pitchFamily="34" charset="0"/>
              </a:rPr>
              <a:t>-</a:t>
            </a:r>
          </a:p>
          <a:p>
            <a:r>
              <a:rPr lang="es-US" sz="1200" b="1" dirty="0">
                <a:solidFill>
                  <a:schemeClr val="bg1"/>
                </a:solidFill>
                <a:latin typeface="Univers LT Std 45 Light" panose="020B0403020202020204" pitchFamily="34" charset="0"/>
              </a:rPr>
              <a:t>-</a:t>
            </a:r>
          </a:p>
          <a:p>
            <a:r>
              <a:rPr lang="es-US" sz="1200" b="1" dirty="0">
                <a:solidFill>
                  <a:schemeClr val="bg1"/>
                </a:solidFill>
                <a:latin typeface="Univers LT Std 45 Light" panose="020B0403020202020204" pitchFamily="34" charset="0"/>
              </a:rPr>
              <a:t>-</a:t>
            </a:r>
          </a:p>
          <a:p>
            <a:r>
              <a:rPr lang="es-US" sz="1200" dirty="0">
                <a:solidFill>
                  <a:schemeClr val="bg1"/>
                </a:solidFill>
                <a:latin typeface="Univers LT Std 45 Light" panose="020B0403020202020204" pitchFamily="34" charset="0"/>
              </a:rPr>
              <a:t>-</a:t>
            </a:r>
          </a:p>
        </p:txBody>
      </p:sp>
    </p:spTree>
    <p:extLst>
      <p:ext uri="{BB962C8B-B14F-4D97-AF65-F5344CB8AC3E}">
        <p14:creationId xmlns:p14="http://schemas.microsoft.com/office/powerpoint/2010/main" val="3797303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5F07165-AE3D-3BD0-1958-7BB4FA75447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3669" y="0"/>
            <a:ext cx="7105338" cy="9194324"/>
          </a:xfrm>
          <a:prstGeom prst="rect">
            <a:avLst/>
          </a:prstGeom>
        </p:spPr>
      </p:pic>
      <p:pic>
        <p:nvPicPr>
          <p:cNvPr id="3" name="Gráfico 2">
            <a:extLst>
              <a:ext uri="{FF2B5EF4-FFF2-40B4-BE49-F238E27FC236}">
                <a16:creationId xmlns:a16="http://schemas.microsoft.com/office/drawing/2014/main" id="{1385C10F-C019-89F0-928A-803B1B3C1DA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6094" y="295475"/>
            <a:ext cx="6385811" cy="6335774"/>
          </a:xfrm>
          <a:prstGeom prst="rect">
            <a:avLst/>
          </a:prstGeom>
        </p:spPr>
      </p:pic>
      <p:sp>
        <p:nvSpPr>
          <p:cNvPr id="4" name="CuadroTexto 3">
            <a:extLst>
              <a:ext uri="{FF2B5EF4-FFF2-40B4-BE49-F238E27FC236}">
                <a16:creationId xmlns:a16="http://schemas.microsoft.com/office/drawing/2014/main" id="{ACDF2C5B-FC4B-F546-B4A6-32DD9C4E5FAB}"/>
              </a:ext>
            </a:extLst>
          </p:cNvPr>
          <p:cNvSpPr txBox="1"/>
          <p:nvPr/>
        </p:nvSpPr>
        <p:spPr>
          <a:xfrm>
            <a:off x="434746" y="933422"/>
            <a:ext cx="6004034" cy="4001095"/>
          </a:xfrm>
          <a:prstGeom prst="rect">
            <a:avLst/>
          </a:prstGeom>
          <a:noFill/>
        </p:spPr>
        <p:txBody>
          <a:bodyPr wrap="square" rtlCol="0">
            <a:spAutoFit/>
          </a:bodyPr>
          <a:lstStyle/>
          <a:p>
            <a:r>
              <a:rPr lang="es-ES" sz="1000" dirty="0">
                <a:solidFill>
                  <a:schemeClr val="bg1"/>
                </a:solidFill>
                <a:latin typeface="Univers LT Std 45 Light" panose="020B0403020202020204" pitchFamily="34" charset="0"/>
              </a:rPr>
              <a:t>Lorem ipsum dolor sit amet, consectetuer adipiscing elit. Maecenas porttitor congue massa. Fusce posuere, magna sed pulvinar ultricies, purus lectus malesuada libero, sit amet commodo magna eros quis urna. Nunc viverra imperdiet enim. Fusce est. Vivamus a tellus.</a:t>
            </a:r>
          </a:p>
          <a:p>
            <a:endParaRPr lang="es-ES" sz="1000" dirty="0">
              <a:solidFill>
                <a:schemeClr val="bg1"/>
              </a:solidFill>
              <a:latin typeface="Univers LT Std 45 Light" panose="020B0403020202020204" pitchFamily="34" charset="0"/>
            </a:endParaRPr>
          </a:p>
          <a:p>
            <a:r>
              <a:rPr lang="es-ES" sz="1000" dirty="0">
                <a:solidFill>
                  <a:schemeClr val="bg1"/>
                </a:solidFill>
                <a:latin typeface="Univers LT Std 45 Light" panose="020B0403020202020204" pitchFamily="34" charset="0"/>
              </a:rPr>
              <a:t>Pellentesque habitant morbi tristique senectus et netus et malesuada fames ac turpis egestas. Proin pharetra nonummy pede. Mauris et </a:t>
            </a:r>
            <a:r>
              <a:rPr lang="es-ES" sz="1000" dirty="0" err="1">
                <a:solidFill>
                  <a:schemeClr val="bg1"/>
                </a:solidFill>
                <a:latin typeface="Univers LT Std 45 Light" panose="020B0403020202020204" pitchFamily="34" charset="0"/>
              </a:rPr>
              <a:t>orci</a:t>
            </a:r>
            <a:r>
              <a:rPr lang="es-ES" sz="1000" dirty="0">
                <a:solidFill>
                  <a:schemeClr val="bg1"/>
                </a:solidFill>
                <a:latin typeface="Univers LT Std 45 Light" panose="020B0403020202020204" pitchFamily="34" charset="0"/>
              </a:rPr>
              <a:t>.</a:t>
            </a:r>
          </a:p>
          <a:p>
            <a:endParaRPr lang="es-ES" sz="1000" dirty="0">
              <a:solidFill>
                <a:schemeClr val="bg1"/>
              </a:solidFill>
              <a:latin typeface="Univers LT Std 45 Light" panose="020B0403020202020204" pitchFamily="34" charset="0"/>
            </a:endParaRPr>
          </a:p>
          <a:p>
            <a:r>
              <a:rPr lang="es-ES" sz="1000" dirty="0">
                <a:solidFill>
                  <a:schemeClr val="bg1"/>
                </a:solidFill>
                <a:latin typeface="Univers LT Std 45 Light" panose="020B0403020202020204" pitchFamily="34" charset="0"/>
              </a:rPr>
              <a:t>Lorem ipsum dolor sit amet, consectetuer adipiscing elit. Maecenas porttitor congue massa. Fusce posuere, magna sed pulvinar ultricies, purus lectus malesuada libero, sit amet commodo magna eros quis urna.</a:t>
            </a:r>
          </a:p>
          <a:p>
            <a:endParaRPr lang="es-ES" sz="1000" dirty="0">
              <a:solidFill>
                <a:schemeClr val="bg1"/>
              </a:solidFill>
              <a:latin typeface="Univers LT Std 45 Light" panose="020B0403020202020204" pitchFamily="34" charset="0"/>
            </a:endParaRPr>
          </a:p>
          <a:p>
            <a:r>
              <a:rPr lang="es-ES" sz="1000" dirty="0">
                <a:solidFill>
                  <a:schemeClr val="bg1"/>
                </a:solidFill>
                <a:latin typeface="Univers LT Std 45 Light" panose="020B0403020202020204" pitchFamily="34" charset="0"/>
              </a:rPr>
              <a:t>Nunc viverra imperdiet enim. Fusce est. Vivamus a tellus.</a:t>
            </a:r>
          </a:p>
          <a:p>
            <a:endParaRPr lang="es-ES" sz="1000" dirty="0">
              <a:solidFill>
                <a:schemeClr val="bg1"/>
              </a:solidFill>
              <a:latin typeface="Univers LT Std 45 Light" panose="020B0403020202020204" pitchFamily="34" charset="0"/>
            </a:endParaRPr>
          </a:p>
          <a:p>
            <a:r>
              <a:rPr lang="es-ES" sz="1000" dirty="0">
                <a:solidFill>
                  <a:schemeClr val="bg1"/>
                </a:solidFill>
                <a:latin typeface="Univers LT Std 45 Light" panose="020B0403020202020204" pitchFamily="34" charset="0"/>
              </a:rPr>
              <a:t>Pellentesque habitant morbi tristique senectus et netus et malesuada fames ac turpis egestas. Proin pharetra nonummy pede. Mauris et </a:t>
            </a:r>
            <a:r>
              <a:rPr lang="es-ES" sz="1000" dirty="0" err="1">
                <a:solidFill>
                  <a:schemeClr val="bg1"/>
                </a:solidFill>
                <a:latin typeface="Univers LT Std 45 Light" panose="020B0403020202020204" pitchFamily="34" charset="0"/>
              </a:rPr>
              <a:t>orci</a:t>
            </a:r>
            <a:r>
              <a:rPr lang="es-ES" sz="1000" dirty="0">
                <a:solidFill>
                  <a:schemeClr val="bg1"/>
                </a:solidFill>
                <a:latin typeface="Univers LT Std 45 Light" panose="020B0403020202020204" pitchFamily="34" charset="0"/>
              </a:rPr>
              <a:t>. Lorem ipsum dolor sit amet, consectetuer adipiscing elit. Maecenas porttitor congue massa. Fusce posuere, magna sed pulvinar ultricies, purus lectus malesuada libero, sit amet commodo magna eros quis urna.</a:t>
            </a:r>
          </a:p>
          <a:p>
            <a:endParaRPr lang="es-ES" sz="1000" dirty="0">
              <a:solidFill>
                <a:schemeClr val="bg1"/>
              </a:solidFill>
              <a:latin typeface="Univers LT Std 45 Light" panose="020B0403020202020204" pitchFamily="34" charset="0"/>
            </a:endParaRPr>
          </a:p>
          <a:p>
            <a:r>
              <a:rPr lang="es-ES" sz="1000" dirty="0">
                <a:solidFill>
                  <a:schemeClr val="bg1"/>
                </a:solidFill>
                <a:latin typeface="Univers LT Std 45 Light" panose="020B0403020202020204" pitchFamily="34" charset="0"/>
              </a:rPr>
              <a:t>Nunc viverra imperdiet enim. Fusce est. Vivamus a tellus.</a:t>
            </a:r>
          </a:p>
          <a:p>
            <a:endParaRPr lang="es-ES" sz="1000" dirty="0">
              <a:solidFill>
                <a:schemeClr val="bg1"/>
              </a:solidFill>
              <a:latin typeface="Univers LT Std 45 Light" panose="020B0403020202020204" pitchFamily="34" charset="0"/>
            </a:endParaRPr>
          </a:p>
          <a:p>
            <a:r>
              <a:rPr lang="es-ES" sz="1000" dirty="0">
                <a:solidFill>
                  <a:schemeClr val="bg1"/>
                </a:solidFill>
                <a:latin typeface="Univers LT Std 45 Light" panose="020B0403020202020204" pitchFamily="34" charset="0"/>
              </a:rPr>
              <a:t>Pellentesque habitant morbi tristique senectus et netus et malesuada fames ac turpis egestas. Proin pharetra nonummy pede. Mauris et orci.</a:t>
            </a:r>
          </a:p>
          <a:p>
            <a:endParaRPr lang="es-ES" sz="1000" dirty="0">
              <a:solidFill>
                <a:schemeClr val="bg1"/>
              </a:solidFill>
              <a:latin typeface="Univers LT Std 45 Light" panose="020B0403020202020204" pitchFamily="34" charset="0"/>
            </a:endParaRPr>
          </a:p>
          <a:p>
            <a:endParaRPr lang="es-ES" sz="1200" dirty="0">
              <a:solidFill>
                <a:schemeClr val="bg1"/>
              </a:solidFill>
              <a:latin typeface="Univers LT Std 45 Light" panose="020B0403020202020204" pitchFamily="34" charset="0"/>
            </a:endParaRPr>
          </a:p>
          <a:p>
            <a:endParaRPr lang="es-ES" sz="1200" dirty="0">
              <a:solidFill>
                <a:schemeClr val="bg1"/>
              </a:solidFill>
              <a:latin typeface="Univers LT Std 45 Light" panose="020B0403020202020204" pitchFamily="34" charset="0"/>
            </a:endParaRPr>
          </a:p>
        </p:txBody>
      </p:sp>
      <p:pic>
        <p:nvPicPr>
          <p:cNvPr id="8" name="Gráfico 7">
            <a:extLst>
              <a:ext uri="{FF2B5EF4-FFF2-40B4-BE49-F238E27FC236}">
                <a16:creationId xmlns:a16="http://schemas.microsoft.com/office/drawing/2014/main" id="{2C06982E-0FA1-4E7B-ECFF-D7FDF48777D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6094" y="6932555"/>
            <a:ext cx="6385811" cy="1915970"/>
          </a:xfrm>
          <a:prstGeom prst="rect">
            <a:avLst/>
          </a:prstGeom>
        </p:spPr>
      </p:pic>
      <p:sp>
        <p:nvSpPr>
          <p:cNvPr id="9" name="CuadroTexto 8">
            <a:extLst>
              <a:ext uri="{FF2B5EF4-FFF2-40B4-BE49-F238E27FC236}">
                <a16:creationId xmlns:a16="http://schemas.microsoft.com/office/drawing/2014/main" id="{5FD80D7D-E17E-20A7-F439-B7DE1C79A5DF}"/>
              </a:ext>
            </a:extLst>
          </p:cNvPr>
          <p:cNvSpPr txBox="1"/>
          <p:nvPr/>
        </p:nvSpPr>
        <p:spPr>
          <a:xfrm>
            <a:off x="434745" y="7540522"/>
            <a:ext cx="6004035" cy="1354217"/>
          </a:xfrm>
          <a:prstGeom prst="rect">
            <a:avLst/>
          </a:prstGeom>
          <a:noFill/>
        </p:spPr>
        <p:txBody>
          <a:bodyPr wrap="square" rtlCol="0">
            <a:spAutoFit/>
          </a:bodyPr>
          <a:lstStyle/>
          <a:p>
            <a:r>
              <a:rPr lang="es-ES" sz="1000" dirty="0">
                <a:solidFill>
                  <a:schemeClr val="bg1"/>
                </a:solidFill>
                <a:latin typeface="Univers LT Std 45 Light" panose="020B0403020202020204" pitchFamily="34" charset="0"/>
              </a:rPr>
              <a:t>Lorem ipsum dolor sit amet, consectetuer adipiscing elit. Maecenas porttitor congue massa. Fusce posuere, magna sed pulvinar ultricies, purus lectus malesuada libero, sit amet commodo magna eros quis urna. </a:t>
            </a:r>
            <a:r>
              <a:rPr lang="es-ES" sz="1000" dirty="0" err="1">
                <a:solidFill>
                  <a:schemeClr val="bg1"/>
                </a:solidFill>
                <a:latin typeface="Univers LT Std 45 Light" panose="020B0403020202020204" pitchFamily="34" charset="0"/>
              </a:rPr>
              <a:t>Pellentesque</a:t>
            </a:r>
            <a:r>
              <a:rPr lang="es-ES" sz="1000" dirty="0">
                <a:solidFill>
                  <a:schemeClr val="bg1"/>
                </a:solidFill>
                <a:latin typeface="Univers LT Std 45 Light" panose="020B0403020202020204" pitchFamily="34" charset="0"/>
              </a:rPr>
              <a:t> habitant morbi tristique senectus et netus et malesuada fames ac turpis egestas. Proin pharetra nonummy pede. Mauris et </a:t>
            </a:r>
            <a:r>
              <a:rPr lang="es-ES" sz="1000" dirty="0" err="1">
                <a:solidFill>
                  <a:schemeClr val="bg1"/>
                </a:solidFill>
                <a:latin typeface="Univers LT Std 45 Light" panose="020B0403020202020204" pitchFamily="34" charset="0"/>
              </a:rPr>
              <a:t>orci</a:t>
            </a:r>
            <a:r>
              <a:rPr lang="es-ES" sz="1000" dirty="0">
                <a:solidFill>
                  <a:schemeClr val="bg1"/>
                </a:solidFill>
                <a:latin typeface="Univers LT Std 45 Light" panose="020B0403020202020204" pitchFamily="34" charset="0"/>
              </a:rPr>
              <a:t>. Lorem ipsum dolor sit amet, consectetuer adipiscing elit. Maecenas porttitor congue massa. Fusce posuere, magna sed pulvinar ultricies, purus lectus malesuada libero, sit amet commodo magna eros quis urna. Nunc viverra imperdiet enim. Fusce est. Vivamus a </a:t>
            </a:r>
            <a:r>
              <a:rPr lang="es-ES" sz="1000" dirty="0" err="1">
                <a:solidFill>
                  <a:schemeClr val="bg1"/>
                </a:solidFill>
                <a:latin typeface="Univers LT Std 45 Light" panose="020B0403020202020204" pitchFamily="34" charset="0"/>
              </a:rPr>
              <a:t>tellus</a:t>
            </a:r>
            <a:r>
              <a:rPr lang="es-ES" sz="1000" dirty="0">
                <a:solidFill>
                  <a:schemeClr val="bg1"/>
                </a:solidFill>
                <a:latin typeface="Univers LT Std 45 Light" panose="020B0403020202020204" pitchFamily="34" charset="0"/>
              </a:rPr>
              <a:t>.</a:t>
            </a:r>
          </a:p>
          <a:p>
            <a:endParaRPr lang="es-US" sz="1200" dirty="0">
              <a:solidFill>
                <a:schemeClr val="bg1"/>
              </a:solidFill>
              <a:latin typeface="Univers LT Std 45 Light" panose="020B0403020202020204" pitchFamily="34" charset="0"/>
            </a:endParaRPr>
          </a:p>
        </p:txBody>
      </p:sp>
      <p:pic>
        <p:nvPicPr>
          <p:cNvPr id="13" name="Gráfico 12">
            <a:extLst>
              <a:ext uri="{FF2B5EF4-FFF2-40B4-BE49-F238E27FC236}">
                <a16:creationId xmlns:a16="http://schemas.microsoft.com/office/drawing/2014/main" id="{10509DAA-E2F2-552F-677C-55295B2D42D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19218" y="4667214"/>
            <a:ext cx="6019563" cy="1712883"/>
          </a:xfrm>
          <a:prstGeom prst="rect">
            <a:avLst/>
          </a:prstGeom>
        </p:spPr>
      </p:pic>
      <p:pic>
        <p:nvPicPr>
          <p:cNvPr id="21" name="Gráfico 20">
            <a:extLst>
              <a:ext uri="{FF2B5EF4-FFF2-40B4-BE49-F238E27FC236}">
                <a16:creationId xmlns:a16="http://schemas.microsoft.com/office/drawing/2014/main" id="{B59AFD4C-5E56-8348-EEC0-464482BCD69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917227" y="4953144"/>
            <a:ext cx="988023" cy="815183"/>
          </a:xfrm>
          <a:prstGeom prst="rect">
            <a:avLst/>
          </a:prstGeom>
        </p:spPr>
      </p:pic>
      <p:pic>
        <p:nvPicPr>
          <p:cNvPr id="23" name="Gráfico 22">
            <a:extLst>
              <a:ext uri="{FF2B5EF4-FFF2-40B4-BE49-F238E27FC236}">
                <a16:creationId xmlns:a16="http://schemas.microsoft.com/office/drawing/2014/main" id="{0121C92E-71F8-F36C-9811-6AF9B20E7B8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03326" y="7217121"/>
            <a:ext cx="4353865" cy="261044"/>
          </a:xfrm>
          <a:prstGeom prst="rect">
            <a:avLst/>
          </a:prstGeom>
        </p:spPr>
      </p:pic>
      <p:pic>
        <p:nvPicPr>
          <p:cNvPr id="6" name="Gráfico 5">
            <a:extLst>
              <a:ext uri="{FF2B5EF4-FFF2-40B4-BE49-F238E27FC236}">
                <a16:creationId xmlns:a16="http://schemas.microsoft.com/office/drawing/2014/main" id="{30764012-CEBA-EAE6-5E66-74A1039EB634}"/>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62722" y="600937"/>
            <a:ext cx="5897031" cy="293802"/>
          </a:xfrm>
          <a:prstGeom prst="rect">
            <a:avLst/>
          </a:prstGeom>
        </p:spPr>
      </p:pic>
      <p:pic>
        <p:nvPicPr>
          <p:cNvPr id="10" name="Gráfico 9">
            <a:extLst>
              <a:ext uri="{FF2B5EF4-FFF2-40B4-BE49-F238E27FC236}">
                <a16:creationId xmlns:a16="http://schemas.microsoft.com/office/drawing/2014/main" id="{42184DBB-5AB8-F860-F593-D015BBAB78BA}"/>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999986" y="6002968"/>
            <a:ext cx="2873551" cy="173750"/>
          </a:xfrm>
          <a:prstGeom prst="rect">
            <a:avLst/>
          </a:prstGeom>
        </p:spPr>
      </p:pic>
    </p:spTree>
    <p:extLst>
      <p:ext uri="{BB962C8B-B14F-4D97-AF65-F5344CB8AC3E}">
        <p14:creationId xmlns:p14="http://schemas.microsoft.com/office/powerpoint/2010/main" val="407532277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284</TotalTime>
  <Words>552</Words>
  <Application>Microsoft Office PowerPoint</Application>
  <PresentationFormat>Carta (216 x 279 mm)</PresentationFormat>
  <Paragraphs>29</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Univers LT Std 45 Light</vt:lpstr>
      <vt:lpstr>Univers LT Std 57 Cn</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César David Morales Almeida</dc:creator>
  <cp:lastModifiedBy>Dante-PC</cp:lastModifiedBy>
  <cp:revision>7</cp:revision>
  <dcterms:created xsi:type="dcterms:W3CDTF">2024-08-24T19:08:38Z</dcterms:created>
  <dcterms:modified xsi:type="dcterms:W3CDTF">2024-10-02T16:46:31Z</dcterms:modified>
</cp:coreProperties>
</file>