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518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2856" y="3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739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1564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0449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2948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0655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3504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1358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366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0277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4821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4463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3891-0061-439F-A145-935716FBFF7D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7507-FECF-4514-8E21-E07179AB5839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2813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ángulo 36">
            <a:extLst>
              <a:ext uri="{FF2B5EF4-FFF2-40B4-BE49-F238E27FC236}">
                <a16:creationId xmlns:a16="http://schemas.microsoft.com/office/drawing/2014/main" id="{86DDD525-61F7-0F61-C4A2-17CB475C5E81}"/>
              </a:ext>
            </a:extLst>
          </p:cNvPr>
          <p:cNvSpPr/>
          <p:nvPr/>
        </p:nvSpPr>
        <p:spPr>
          <a:xfrm>
            <a:off x="361950" y="4613502"/>
            <a:ext cx="1902279" cy="32287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7A9B9659-5F01-3A63-CD33-2C43CC7C13EE}"/>
              </a:ext>
            </a:extLst>
          </p:cNvPr>
          <p:cNvSpPr/>
          <p:nvPr/>
        </p:nvSpPr>
        <p:spPr>
          <a:xfrm>
            <a:off x="361950" y="2568575"/>
            <a:ext cx="2995750" cy="192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>
              <a:solidFill>
                <a:srgbClr val="5181CE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F5A1F58-C347-C4B6-5686-0EE80D1F3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2199939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FEA2779F-B382-792D-2BB2-31B6020B0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2426" y="2689451"/>
            <a:ext cx="1733550" cy="314325"/>
          </a:xfrm>
          <a:prstGeom prst="rect">
            <a:avLst/>
          </a:prstGeom>
        </p:spPr>
      </p:pic>
      <p:pic>
        <p:nvPicPr>
          <p:cNvPr id="35" name="Gráfico 34">
            <a:extLst>
              <a:ext uri="{FF2B5EF4-FFF2-40B4-BE49-F238E27FC236}">
                <a16:creationId xmlns:a16="http://schemas.microsoft.com/office/drawing/2014/main" id="{22F69704-1805-A3BD-504F-05C4926902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8790" y="4734377"/>
            <a:ext cx="1171575" cy="266700"/>
          </a:xfrm>
          <a:prstGeom prst="rect">
            <a:avLst/>
          </a:prstGeom>
        </p:spPr>
      </p:pic>
      <p:pic>
        <p:nvPicPr>
          <p:cNvPr id="41" name="Gráfico 40">
            <a:extLst>
              <a:ext uri="{FF2B5EF4-FFF2-40B4-BE49-F238E27FC236}">
                <a16:creationId xmlns:a16="http://schemas.microsoft.com/office/drawing/2014/main" id="{4A84E3B5-9D28-18FE-4F21-60885CC5C35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8790" y="5001077"/>
            <a:ext cx="1276350" cy="19050"/>
          </a:xfrm>
          <a:prstGeom prst="rect">
            <a:avLst/>
          </a:prstGeom>
        </p:spPr>
      </p:pic>
      <p:pic>
        <p:nvPicPr>
          <p:cNvPr id="42" name="Gráfico 41">
            <a:extLst>
              <a:ext uri="{FF2B5EF4-FFF2-40B4-BE49-F238E27FC236}">
                <a16:creationId xmlns:a16="http://schemas.microsoft.com/office/drawing/2014/main" id="{647E1F2B-3A3E-BB51-A108-28DA1C47EA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858" y="5001077"/>
            <a:ext cx="1276350" cy="19050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7C26C5CE-536B-55C6-BFB2-36689AD6D4D5}"/>
              </a:ext>
            </a:extLst>
          </p:cNvPr>
          <p:cNvSpPr txBox="1"/>
          <p:nvPr/>
        </p:nvSpPr>
        <p:spPr>
          <a:xfrm>
            <a:off x="382963" y="3075479"/>
            <a:ext cx="28599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Proin pharetra nonummy pede. Mauris et orci.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E3AD77D-A88D-A911-86A0-76F2A3BE8A21}"/>
              </a:ext>
            </a:extLst>
          </p:cNvPr>
          <p:cNvSpPr txBox="1"/>
          <p:nvPr/>
        </p:nvSpPr>
        <p:spPr>
          <a:xfrm>
            <a:off x="2309293" y="5110192"/>
            <a:ext cx="25875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Proin pharetra nonummy pede. Mauris et </a:t>
            </a:r>
            <a:r>
              <a:rPr lang="es-ES" sz="800" dirty="0" err="1">
                <a:solidFill>
                  <a:srgbClr val="4472C4"/>
                </a:solidFill>
                <a:latin typeface="Univers LT Std 45 Light" panose="020B0403020202020204" pitchFamily="34" charset="0"/>
              </a:rPr>
              <a:t>orci</a:t>
            </a:r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endParaRPr lang="es-U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4E25CDAB-95BE-1ABE-4B77-8A958BF9BC77}"/>
              </a:ext>
            </a:extLst>
          </p:cNvPr>
          <p:cNvSpPr/>
          <p:nvPr/>
        </p:nvSpPr>
        <p:spPr>
          <a:xfrm>
            <a:off x="366575" y="7962900"/>
            <a:ext cx="2995749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A2A48FFA-CEE1-2DC7-B81E-DFD2D5B8BDFC}"/>
              </a:ext>
            </a:extLst>
          </p:cNvPr>
          <p:cNvSpPr/>
          <p:nvPr/>
        </p:nvSpPr>
        <p:spPr>
          <a:xfrm>
            <a:off x="3495674" y="7962900"/>
            <a:ext cx="2995749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pic>
        <p:nvPicPr>
          <p:cNvPr id="53" name="Gráfico 52">
            <a:extLst>
              <a:ext uri="{FF2B5EF4-FFF2-40B4-BE49-F238E27FC236}">
                <a16:creationId xmlns:a16="http://schemas.microsoft.com/office/drawing/2014/main" id="{B42CB499-CA9A-CC5E-EC66-F69B2BF0DC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78573" y="4734377"/>
            <a:ext cx="1352550" cy="285750"/>
          </a:xfrm>
          <a:prstGeom prst="rect">
            <a:avLst/>
          </a:prstGeom>
        </p:spPr>
      </p:pic>
      <p:pic>
        <p:nvPicPr>
          <p:cNvPr id="56" name="Gráfico 55">
            <a:extLst>
              <a:ext uri="{FF2B5EF4-FFF2-40B4-BE49-F238E27FC236}">
                <a16:creationId xmlns:a16="http://schemas.microsoft.com/office/drawing/2014/main" id="{ED637116-EE68-6236-6258-41B8051EA2D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78573" y="7842250"/>
            <a:ext cx="1323975" cy="19050"/>
          </a:xfrm>
          <a:prstGeom prst="rect">
            <a:avLst/>
          </a:prstGeom>
        </p:spPr>
      </p:pic>
      <p:pic>
        <p:nvPicPr>
          <p:cNvPr id="58" name="Gráfico 57">
            <a:extLst>
              <a:ext uri="{FF2B5EF4-FFF2-40B4-BE49-F238E27FC236}">
                <a16:creationId xmlns:a16="http://schemas.microsoft.com/office/drawing/2014/main" id="{3651F584-F28A-BA0C-A8F9-A535580A60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397748" y="7842250"/>
            <a:ext cx="1323975" cy="19050"/>
          </a:xfrm>
          <a:prstGeom prst="rect">
            <a:avLst/>
          </a:prstGeom>
        </p:spPr>
      </p:pic>
      <p:pic>
        <p:nvPicPr>
          <p:cNvPr id="60" name="Gráfico 59">
            <a:extLst>
              <a:ext uri="{FF2B5EF4-FFF2-40B4-BE49-F238E27FC236}">
                <a16:creationId xmlns:a16="http://schemas.microsoft.com/office/drawing/2014/main" id="{EF8AEB46-DA0B-3159-E29D-9BD0CF4641C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57700" y="7842250"/>
            <a:ext cx="1323975" cy="19050"/>
          </a:xfrm>
          <a:prstGeom prst="rect">
            <a:avLst/>
          </a:prstGeom>
        </p:spPr>
      </p:pic>
      <p:pic>
        <p:nvPicPr>
          <p:cNvPr id="62" name="Gráfico 61">
            <a:extLst>
              <a:ext uri="{FF2B5EF4-FFF2-40B4-BE49-F238E27FC236}">
                <a16:creationId xmlns:a16="http://schemas.microsoft.com/office/drawing/2014/main" id="{4C5DC03F-48FC-B942-C80B-81E4F3EBF1D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77282" y="7842250"/>
            <a:ext cx="1323975" cy="19050"/>
          </a:xfrm>
          <a:prstGeom prst="rect">
            <a:avLst/>
          </a:prstGeom>
        </p:spPr>
      </p:pic>
      <p:pic>
        <p:nvPicPr>
          <p:cNvPr id="70" name="Gráfico 69">
            <a:extLst>
              <a:ext uri="{FF2B5EF4-FFF2-40B4-BE49-F238E27FC236}">
                <a16:creationId xmlns:a16="http://schemas.microsoft.com/office/drawing/2014/main" id="{49D53AC2-D552-0CDA-F205-06F3B58232C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7289" y="8071485"/>
            <a:ext cx="1838325" cy="285750"/>
          </a:xfrm>
          <a:prstGeom prst="rect">
            <a:avLst/>
          </a:prstGeom>
        </p:spPr>
      </p:pic>
      <p:pic>
        <p:nvPicPr>
          <p:cNvPr id="72" name="Gráfico 71">
            <a:extLst>
              <a:ext uri="{FF2B5EF4-FFF2-40B4-BE49-F238E27FC236}">
                <a16:creationId xmlns:a16="http://schemas.microsoft.com/office/drawing/2014/main" id="{CE778723-E1EA-A92F-C51D-63832255C33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395662" y="8048511"/>
            <a:ext cx="1724025" cy="314325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9DA75F28-01A3-B831-CEEA-46604ACB9A6E}"/>
              </a:ext>
            </a:extLst>
          </p:cNvPr>
          <p:cNvSpPr txBox="1"/>
          <p:nvPr/>
        </p:nvSpPr>
        <p:spPr>
          <a:xfrm>
            <a:off x="395893" y="8453140"/>
            <a:ext cx="2832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pic>
        <p:nvPicPr>
          <p:cNvPr id="29" name="Gráfico 28">
            <a:extLst>
              <a:ext uri="{FF2B5EF4-FFF2-40B4-BE49-F238E27FC236}">
                <a16:creationId xmlns:a16="http://schemas.microsoft.com/office/drawing/2014/main" id="{35578FCE-3FFD-21D9-6C69-A467BA359E75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242917" y="9449065"/>
            <a:ext cx="3654426" cy="485354"/>
          </a:xfrm>
          <a:prstGeom prst="rect">
            <a:avLst/>
          </a:prstGeom>
        </p:spPr>
      </p:pic>
      <p:pic>
        <p:nvPicPr>
          <p:cNvPr id="30" name="Gráfico 29">
            <a:extLst>
              <a:ext uri="{FF2B5EF4-FFF2-40B4-BE49-F238E27FC236}">
                <a16:creationId xmlns:a16="http://schemas.microsoft.com/office/drawing/2014/main" id="{2660690C-E4A2-1483-54DD-0EBA005B080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709695" y="9542088"/>
            <a:ext cx="2594001" cy="299308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E762047C-6BEA-5589-3525-C82E8A609FCD}"/>
              </a:ext>
            </a:extLst>
          </p:cNvPr>
          <p:cNvSpPr txBox="1"/>
          <p:nvPr/>
        </p:nvSpPr>
        <p:spPr>
          <a:xfrm>
            <a:off x="267289" y="9397610"/>
            <a:ext cx="155499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Nombre: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1237FEB-B67A-6263-54FD-9D025E2C084B}"/>
              </a:ext>
            </a:extLst>
          </p:cNvPr>
          <p:cNvSpPr txBox="1"/>
          <p:nvPr/>
        </p:nvSpPr>
        <p:spPr>
          <a:xfrm>
            <a:off x="267289" y="9539504"/>
            <a:ext cx="18170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Correo: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BA360F1-0484-9D99-23C8-90A09E1B6AEF}"/>
              </a:ext>
            </a:extLst>
          </p:cNvPr>
          <p:cNvSpPr txBox="1"/>
          <p:nvPr/>
        </p:nvSpPr>
        <p:spPr>
          <a:xfrm>
            <a:off x="267289" y="9681397"/>
            <a:ext cx="21963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No. ORCID: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24DF090-8D2A-8F2E-7D41-C6FE40040E34}"/>
              </a:ext>
            </a:extLst>
          </p:cNvPr>
          <p:cNvSpPr/>
          <p:nvPr/>
        </p:nvSpPr>
        <p:spPr>
          <a:xfrm>
            <a:off x="4979721" y="5205443"/>
            <a:ext cx="1323975" cy="24460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u="sng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F874AB70-181B-A724-460E-81BB2E314454}"/>
              </a:ext>
            </a:extLst>
          </p:cNvPr>
          <p:cNvSpPr/>
          <p:nvPr/>
        </p:nvSpPr>
        <p:spPr>
          <a:xfrm>
            <a:off x="3508820" y="2556545"/>
            <a:ext cx="2995750" cy="192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>
              <a:solidFill>
                <a:srgbClr val="5181CE"/>
              </a:solidFill>
            </a:endParaRPr>
          </a:p>
        </p:txBody>
      </p:sp>
      <p:pic>
        <p:nvPicPr>
          <p:cNvPr id="38" name="Gráfico 37">
            <a:extLst>
              <a:ext uri="{FF2B5EF4-FFF2-40B4-BE49-F238E27FC236}">
                <a16:creationId xmlns:a16="http://schemas.microsoft.com/office/drawing/2014/main" id="{6737570F-B95C-54A6-B89B-8AEC16EDC40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659617" y="2685182"/>
            <a:ext cx="2343150" cy="295275"/>
          </a:xfrm>
          <a:prstGeom prst="rect">
            <a:avLst/>
          </a:prstGeom>
        </p:spPr>
      </p:pic>
      <p:pic>
        <p:nvPicPr>
          <p:cNvPr id="39" name="Gráfico 38">
            <a:extLst>
              <a:ext uri="{FF2B5EF4-FFF2-40B4-BE49-F238E27FC236}">
                <a16:creationId xmlns:a16="http://schemas.microsoft.com/office/drawing/2014/main" id="{EEB5E449-0EA2-2ED8-D1FF-9D8CA9C76DF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3367224" y="2971430"/>
            <a:ext cx="1714500" cy="19050"/>
          </a:xfrm>
          <a:prstGeom prst="rect">
            <a:avLst/>
          </a:prstGeom>
        </p:spPr>
      </p:pic>
      <p:pic>
        <p:nvPicPr>
          <p:cNvPr id="40" name="Gráfico 39">
            <a:extLst>
              <a:ext uri="{FF2B5EF4-FFF2-40B4-BE49-F238E27FC236}">
                <a16:creationId xmlns:a16="http://schemas.microsoft.com/office/drawing/2014/main" id="{DFC0BB9F-F766-8C72-C937-F7DB819E012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402342" y="2970068"/>
            <a:ext cx="1714500" cy="19050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BF434AF4-D665-172B-B7D6-5AD30FB2DAC4}"/>
              </a:ext>
            </a:extLst>
          </p:cNvPr>
          <p:cNvSpPr txBox="1"/>
          <p:nvPr/>
        </p:nvSpPr>
        <p:spPr>
          <a:xfrm>
            <a:off x="4979721" y="5317684"/>
            <a:ext cx="12242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Insertar gráfico</a:t>
            </a:r>
            <a:endParaRPr lang="es-U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028D7158-EA09-C20C-77D4-D7F27625417D}"/>
              </a:ext>
            </a:extLst>
          </p:cNvPr>
          <p:cNvSpPr txBox="1"/>
          <p:nvPr/>
        </p:nvSpPr>
        <p:spPr>
          <a:xfrm>
            <a:off x="3521624" y="3045054"/>
            <a:ext cx="28599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Proin pharetra nonummy pede. Mauris et orci.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7D88E93C-B654-0430-6725-7F508E125ED8}"/>
              </a:ext>
            </a:extLst>
          </p:cNvPr>
          <p:cNvSpPr txBox="1"/>
          <p:nvPr/>
        </p:nvSpPr>
        <p:spPr>
          <a:xfrm>
            <a:off x="382963" y="5092549"/>
            <a:ext cx="17983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tellus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: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7F77AA23-5756-0B0D-6CAF-E6F7807A418E}"/>
              </a:ext>
            </a:extLst>
          </p:cNvPr>
          <p:cNvSpPr txBox="1"/>
          <p:nvPr/>
        </p:nvSpPr>
        <p:spPr>
          <a:xfrm>
            <a:off x="3535446" y="8453140"/>
            <a:ext cx="2832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4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384</Words>
  <Application>Microsoft Office PowerPoint</Application>
  <PresentationFormat>A4 (210 x 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LT Std 45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César David Morales Almeida</dc:creator>
  <cp:lastModifiedBy>César David Morales Almeida</cp:lastModifiedBy>
  <cp:revision>6</cp:revision>
  <dcterms:created xsi:type="dcterms:W3CDTF">2024-07-23T21:19:32Z</dcterms:created>
  <dcterms:modified xsi:type="dcterms:W3CDTF">2024-07-25T16:55:47Z</dcterms:modified>
</cp:coreProperties>
</file>