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848" y="49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78196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714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4998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56646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35535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7236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753544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68132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5601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0464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86384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828F7-B538-450B-A3A2-43AD3F170FCE}" type="datetimeFigureOut">
              <a:rPr lang="es-US" smtClean="0"/>
              <a:t>7/25/2024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4D929-65DA-4503-8C5A-AD8DB2FED5F0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40037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5C2ED4BE-1CBD-2376-466C-7D61AC37DC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176263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F4C89ABC-A629-B57E-089E-CD50C0609EEB}"/>
              </a:ext>
            </a:extLst>
          </p:cNvPr>
          <p:cNvSpPr/>
          <p:nvPr/>
        </p:nvSpPr>
        <p:spPr>
          <a:xfrm>
            <a:off x="249062" y="2004131"/>
            <a:ext cx="2831040" cy="1924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S" dirty="0">
                <a:solidFill>
                  <a:srgbClr val="5181CE"/>
                </a:solidFill>
              </a:rPr>
              <a:t> </a:t>
            </a:r>
          </a:p>
        </p:txBody>
      </p:sp>
      <p:pic>
        <p:nvPicPr>
          <p:cNvPr id="13" name="Gráfico 12">
            <a:extLst>
              <a:ext uri="{FF2B5EF4-FFF2-40B4-BE49-F238E27FC236}">
                <a16:creationId xmlns:a16="http://schemas.microsoft.com/office/drawing/2014/main" id="{58A7552F-09C4-E285-EC07-CF254D262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9538" y="2125008"/>
            <a:ext cx="1733550" cy="314325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DC97EFAF-61B6-9DAB-99FD-E6CFF247343F}"/>
              </a:ext>
            </a:extLst>
          </p:cNvPr>
          <p:cNvSpPr txBox="1"/>
          <p:nvPr/>
        </p:nvSpPr>
        <p:spPr>
          <a:xfrm>
            <a:off x="270075" y="2511036"/>
            <a:ext cx="27799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Pellentesque habitant morbi tristique senectus et netus et malesuada fames ac turpis egestas.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Proin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paetra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1FE7BD7-53DA-C609-FE48-B53851B2E771}"/>
              </a:ext>
            </a:extLst>
          </p:cNvPr>
          <p:cNvSpPr/>
          <p:nvPr/>
        </p:nvSpPr>
        <p:spPr>
          <a:xfrm>
            <a:off x="239539" y="4049058"/>
            <a:ext cx="2831040" cy="20850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pic>
        <p:nvPicPr>
          <p:cNvPr id="22" name="Gráfico 21">
            <a:extLst>
              <a:ext uri="{FF2B5EF4-FFF2-40B4-BE49-F238E27FC236}">
                <a16:creationId xmlns:a16="http://schemas.microsoft.com/office/drawing/2014/main" id="{166EC885-7B3B-97BE-78CA-50C46F99CC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0282" y="4186055"/>
            <a:ext cx="2343150" cy="295275"/>
          </a:xfrm>
          <a:prstGeom prst="rect">
            <a:avLst/>
          </a:prstGeom>
        </p:spPr>
      </p:pic>
      <p:pic>
        <p:nvPicPr>
          <p:cNvPr id="23" name="Gráfico 22">
            <a:extLst>
              <a:ext uri="{FF2B5EF4-FFF2-40B4-BE49-F238E27FC236}">
                <a16:creationId xmlns:a16="http://schemas.microsoft.com/office/drawing/2014/main" id="{BBCC31F1-AB07-B42C-3558-15B81504FD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889" y="4472303"/>
            <a:ext cx="1714500" cy="19050"/>
          </a:xfrm>
          <a:prstGeom prst="rect">
            <a:avLst/>
          </a:prstGeom>
        </p:spPr>
      </p:pic>
      <p:pic>
        <p:nvPicPr>
          <p:cNvPr id="24" name="Gráfico 23">
            <a:extLst>
              <a:ext uri="{FF2B5EF4-FFF2-40B4-BE49-F238E27FC236}">
                <a16:creationId xmlns:a16="http://schemas.microsoft.com/office/drawing/2014/main" id="{C6AF38E5-5EF5-C18D-A567-3D2645E1BE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13007" y="4470941"/>
            <a:ext cx="1714500" cy="19050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C299724D-287F-5F61-8F3C-8D406F4C9294}"/>
              </a:ext>
            </a:extLst>
          </p:cNvPr>
          <p:cNvSpPr txBox="1"/>
          <p:nvPr/>
        </p:nvSpPr>
        <p:spPr>
          <a:xfrm>
            <a:off x="277895" y="4569148"/>
            <a:ext cx="26405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Pellentesque habitant morbi tristique senectus et netus et malesuada fames ac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turpis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egestas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61994B65-CC98-9994-C427-CD4511202607}"/>
              </a:ext>
            </a:extLst>
          </p:cNvPr>
          <p:cNvSpPr/>
          <p:nvPr/>
        </p:nvSpPr>
        <p:spPr>
          <a:xfrm>
            <a:off x="3189112" y="2004131"/>
            <a:ext cx="1902279" cy="41299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pic>
        <p:nvPicPr>
          <p:cNvPr id="27" name="Gráfico 26">
            <a:extLst>
              <a:ext uri="{FF2B5EF4-FFF2-40B4-BE49-F238E27FC236}">
                <a16:creationId xmlns:a16="http://schemas.microsoft.com/office/drawing/2014/main" id="{BDCA4158-3077-6CB7-ED58-F28BF0E785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291326" y="2125007"/>
            <a:ext cx="1171575" cy="266700"/>
          </a:xfrm>
          <a:prstGeom prst="rect">
            <a:avLst/>
          </a:prstGeom>
        </p:spPr>
      </p:pic>
      <p:pic>
        <p:nvPicPr>
          <p:cNvPr id="28" name="Gráfico 27">
            <a:extLst>
              <a:ext uri="{FF2B5EF4-FFF2-40B4-BE49-F238E27FC236}">
                <a16:creationId xmlns:a16="http://schemas.microsoft.com/office/drawing/2014/main" id="{6B707533-A4E4-A781-9984-D24C4BA6393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91325" y="2391707"/>
            <a:ext cx="1276350" cy="19050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F6562B07-F51D-31D3-91E8-77F40E5E959A}"/>
              </a:ext>
            </a:extLst>
          </p:cNvPr>
          <p:cNvSpPr txBox="1"/>
          <p:nvPr/>
        </p:nvSpPr>
        <p:spPr>
          <a:xfrm>
            <a:off x="3207563" y="2489781"/>
            <a:ext cx="17454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Pellentesque habitant morbi tristique senectus et netus et malesuada fames ac turpis egestas. Proin pharetra nonummy pede. Mauris et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orci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. 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-</a:t>
            </a:r>
          </a:p>
          <a:p>
            <a:endParaRPr lang="es-E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pic>
        <p:nvPicPr>
          <p:cNvPr id="30" name="Gráfico 29">
            <a:extLst>
              <a:ext uri="{FF2B5EF4-FFF2-40B4-BE49-F238E27FC236}">
                <a16:creationId xmlns:a16="http://schemas.microsoft.com/office/drawing/2014/main" id="{ACEA33DB-6CC6-07AD-6641-5F4491013C2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049984" y="2391707"/>
            <a:ext cx="1276350" cy="19050"/>
          </a:xfrm>
          <a:prstGeom prst="rect">
            <a:avLst/>
          </a:prstGeom>
        </p:spPr>
      </p:pic>
      <p:pic>
        <p:nvPicPr>
          <p:cNvPr id="31" name="Gráfico 30">
            <a:extLst>
              <a:ext uri="{FF2B5EF4-FFF2-40B4-BE49-F238E27FC236}">
                <a16:creationId xmlns:a16="http://schemas.microsoft.com/office/drawing/2014/main" id="{45777C53-50D0-424B-2BA8-AA3B8C171B8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174497" y="2121832"/>
            <a:ext cx="1352550" cy="285750"/>
          </a:xfrm>
          <a:prstGeom prst="rect">
            <a:avLst/>
          </a:prstGeom>
        </p:spPr>
      </p:pic>
      <p:sp>
        <p:nvSpPr>
          <p:cNvPr id="32" name="CuadroTexto 31">
            <a:extLst>
              <a:ext uri="{FF2B5EF4-FFF2-40B4-BE49-F238E27FC236}">
                <a16:creationId xmlns:a16="http://schemas.microsoft.com/office/drawing/2014/main" id="{A6F39763-1369-E761-A073-B7F4E86C5802}"/>
              </a:ext>
            </a:extLst>
          </p:cNvPr>
          <p:cNvSpPr txBox="1"/>
          <p:nvPr/>
        </p:nvSpPr>
        <p:spPr>
          <a:xfrm>
            <a:off x="5109843" y="2489781"/>
            <a:ext cx="301523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Nunc viverra imperdiet enim. Fusce est. Vivamus a tellus.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Pellentesque habitant morbi tristique senectus et netus et malesuada fames ac turpis egestas. Proin pharetra nonummy pede. Mauris et </a:t>
            </a:r>
            <a:r>
              <a:rPr lang="es-ES" sz="800" dirty="0" err="1">
                <a:solidFill>
                  <a:srgbClr val="4472C4"/>
                </a:solidFill>
                <a:latin typeface="Univers LT Std 45 Light" panose="020B0403020202020204" pitchFamily="34" charset="0"/>
              </a:rPr>
              <a:t>orci</a:t>
            </a:r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. </a:t>
            </a:r>
          </a:p>
          <a:p>
            <a:endParaRPr lang="es-E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s-U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09371C2C-8611-8FA1-2FE7-BED9CA6A2494}"/>
              </a:ext>
            </a:extLst>
          </p:cNvPr>
          <p:cNvSpPr/>
          <p:nvPr/>
        </p:nvSpPr>
        <p:spPr>
          <a:xfrm>
            <a:off x="5209129" y="4677708"/>
            <a:ext cx="2196382" cy="14563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D84909FB-E05B-017D-3688-6FC8CFE4ECD5}"/>
              </a:ext>
            </a:extLst>
          </p:cNvPr>
          <p:cNvSpPr/>
          <p:nvPr/>
        </p:nvSpPr>
        <p:spPr>
          <a:xfrm>
            <a:off x="7523250" y="4677708"/>
            <a:ext cx="2104856" cy="14563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dirty="0">
              <a:solidFill>
                <a:srgbClr val="5181CE"/>
              </a:solidFill>
            </a:endParaRPr>
          </a:p>
        </p:txBody>
      </p:sp>
      <p:pic>
        <p:nvPicPr>
          <p:cNvPr id="35" name="Gráfico 34">
            <a:extLst>
              <a:ext uri="{FF2B5EF4-FFF2-40B4-BE49-F238E27FC236}">
                <a16:creationId xmlns:a16="http://schemas.microsoft.com/office/drawing/2014/main" id="{93FC8618-91AF-AE0C-AC54-CA0251B716A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109843" y="4786293"/>
            <a:ext cx="1838325" cy="285750"/>
          </a:xfrm>
          <a:prstGeom prst="rect">
            <a:avLst/>
          </a:prstGeom>
        </p:spPr>
      </p:pic>
      <p:pic>
        <p:nvPicPr>
          <p:cNvPr id="36" name="Gráfico 35">
            <a:extLst>
              <a:ext uri="{FF2B5EF4-FFF2-40B4-BE49-F238E27FC236}">
                <a16:creationId xmlns:a16="http://schemas.microsoft.com/office/drawing/2014/main" id="{20C17BC3-A0CB-3DE4-62B9-C690B08B808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405511" y="4763319"/>
            <a:ext cx="1724025" cy="314325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BC8C1C37-D1C9-02ED-359D-F2662045E7DD}"/>
              </a:ext>
            </a:extLst>
          </p:cNvPr>
          <p:cNvSpPr txBox="1"/>
          <p:nvPr/>
        </p:nvSpPr>
        <p:spPr>
          <a:xfrm>
            <a:off x="5240216" y="5141279"/>
            <a:ext cx="2006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unae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  <p:pic>
        <p:nvPicPr>
          <p:cNvPr id="39" name="Gráfico 38">
            <a:extLst>
              <a:ext uri="{FF2B5EF4-FFF2-40B4-BE49-F238E27FC236}">
                <a16:creationId xmlns:a16="http://schemas.microsoft.com/office/drawing/2014/main" id="{A4E270F6-6729-5A50-4BCE-3EAD97A251F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6289668" y="6398840"/>
            <a:ext cx="3654426" cy="485354"/>
          </a:xfrm>
          <a:prstGeom prst="rect">
            <a:avLst/>
          </a:prstGeom>
        </p:spPr>
      </p:pic>
      <p:pic>
        <p:nvPicPr>
          <p:cNvPr id="40" name="Gráfico 39">
            <a:extLst>
              <a:ext uri="{FF2B5EF4-FFF2-40B4-BE49-F238E27FC236}">
                <a16:creationId xmlns:a16="http://schemas.microsoft.com/office/drawing/2014/main" id="{F9E42D07-EC82-B240-EE7D-CDD97B1B4DC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6754065" y="6491863"/>
            <a:ext cx="2594001" cy="299308"/>
          </a:xfrm>
          <a:prstGeom prst="rect">
            <a:avLst/>
          </a:prstGeom>
        </p:spPr>
      </p:pic>
      <p:sp>
        <p:nvSpPr>
          <p:cNvPr id="43" name="CuadroTexto 42">
            <a:extLst>
              <a:ext uri="{FF2B5EF4-FFF2-40B4-BE49-F238E27FC236}">
                <a16:creationId xmlns:a16="http://schemas.microsoft.com/office/drawing/2014/main" id="{EB91C3C0-FE86-5C99-B41A-D76F570C7902}"/>
              </a:ext>
            </a:extLst>
          </p:cNvPr>
          <p:cNvSpPr txBox="1"/>
          <p:nvPr/>
        </p:nvSpPr>
        <p:spPr>
          <a:xfrm>
            <a:off x="135197" y="6585260"/>
            <a:ext cx="155499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Nombre:</a:t>
            </a:r>
            <a:endParaRPr lang="es-US" sz="7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B3E140A-CB69-02F4-94C1-494BBA87FD5D}"/>
              </a:ext>
            </a:extLst>
          </p:cNvPr>
          <p:cNvSpPr txBox="1"/>
          <p:nvPr/>
        </p:nvSpPr>
        <p:spPr>
          <a:xfrm>
            <a:off x="1970257" y="6577890"/>
            <a:ext cx="181706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Correo:</a:t>
            </a:r>
            <a:endParaRPr lang="es-US" sz="7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5012085-1714-29BD-D02A-B0A5C6DBE4F4}"/>
              </a:ext>
            </a:extLst>
          </p:cNvPr>
          <p:cNvSpPr txBox="1"/>
          <p:nvPr/>
        </p:nvSpPr>
        <p:spPr>
          <a:xfrm>
            <a:off x="3940302" y="6577890"/>
            <a:ext cx="21963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No. ORCID:</a:t>
            </a:r>
            <a:endParaRPr lang="es-US" sz="7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35990AF7-6D2B-BF89-5C23-286006962D30}"/>
              </a:ext>
            </a:extLst>
          </p:cNvPr>
          <p:cNvSpPr/>
          <p:nvPr/>
        </p:nvSpPr>
        <p:spPr>
          <a:xfrm>
            <a:off x="8263467" y="2489780"/>
            <a:ext cx="1364639" cy="20793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 u="sng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68BDA54E-4649-F9D7-5333-230A70C905E5}"/>
              </a:ext>
            </a:extLst>
          </p:cNvPr>
          <p:cNvSpPr txBox="1"/>
          <p:nvPr/>
        </p:nvSpPr>
        <p:spPr>
          <a:xfrm>
            <a:off x="8282870" y="2582679"/>
            <a:ext cx="14782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rgbClr val="4472C4"/>
                </a:solidFill>
                <a:latin typeface="Univers LT Std 45 Light" panose="020B0403020202020204" pitchFamily="34" charset="0"/>
              </a:rPr>
              <a:t>Insertar gráfico</a:t>
            </a:r>
            <a:endParaRPr lang="es-US" sz="800" dirty="0">
              <a:solidFill>
                <a:srgbClr val="4472C4"/>
              </a:solidFill>
              <a:latin typeface="Univers LT Std 45 Light" panose="020B040302020202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A0EB033-B55A-8D7A-90F2-1567A8A46690}"/>
              </a:ext>
            </a:extLst>
          </p:cNvPr>
          <p:cNvSpPr txBox="1"/>
          <p:nvPr/>
        </p:nvSpPr>
        <p:spPr>
          <a:xfrm>
            <a:off x="7572476" y="5140789"/>
            <a:ext cx="2006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s-ES" sz="800" dirty="0" err="1">
                <a:solidFill>
                  <a:schemeClr val="bg1"/>
                </a:solidFill>
                <a:latin typeface="Univers LT Std 45 Light" panose="020B0403020202020204" pitchFamily="34" charset="0"/>
              </a:rPr>
              <a:t>unae</a:t>
            </a:r>
            <a:r>
              <a:rPr lang="es-ES" sz="800" dirty="0">
                <a:solidFill>
                  <a:schemeClr val="bg1"/>
                </a:solidFill>
                <a:latin typeface="Univers LT Std 45 Light" panose="020B0403020202020204" pitchFamily="34" charset="0"/>
              </a:rPr>
              <a:t>.</a:t>
            </a:r>
          </a:p>
          <a:p>
            <a:endParaRPr lang="es-US" sz="800" dirty="0">
              <a:solidFill>
                <a:schemeClr val="bg1"/>
              </a:solidFill>
              <a:latin typeface="Univers LT Std 45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5845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393</Words>
  <Application>Microsoft Office PowerPoint</Application>
  <PresentationFormat>A4 (210 x 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Univers LT Std 45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César David Morales Almeida</dc:creator>
  <cp:lastModifiedBy>César David Morales Almeida</cp:lastModifiedBy>
  <cp:revision>5</cp:revision>
  <dcterms:created xsi:type="dcterms:W3CDTF">2024-07-24T23:13:39Z</dcterms:created>
  <dcterms:modified xsi:type="dcterms:W3CDTF">2024-07-25T17:02:23Z</dcterms:modified>
</cp:coreProperties>
</file>